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343" r:id="rId3"/>
    <p:sldId id="519" r:id="rId5"/>
    <p:sldId id="522" r:id="rId6"/>
    <p:sldId id="524" r:id="rId7"/>
    <p:sldId id="597" r:id="rId8"/>
    <p:sldId id="599" r:id="rId9"/>
    <p:sldId id="625" r:id="rId10"/>
    <p:sldId id="635" r:id="rId11"/>
    <p:sldId id="637" r:id="rId12"/>
    <p:sldId id="639" r:id="rId13"/>
    <p:sldId id="641" r:id="rId14"/>
    <p:sldId id="616" r:id="rId15"/>
    <p:sldId id="617" r:id="rId16"/>
    <p:sldId id="618" r:id="rId17"/>
    <p:sldId id="619" r:id="rId18"/>
    <p:sldId id="620" r:id="rId19"/>
    <p:sldId id="621" r:id="rId20"/>
    <p:sldId id="622" r:id="rId21"/>
    <p:sldId id="623" r:id="rId22"/>
    <p:sldId id="591" r:id="rId23"/>
    <p:sldId id="592" r:id="rId24"/>
    <p:sldId id="629" r:id="rId25"/>
    <p:sldId id="628" r:id="rId26"/>
    <p:sldId id="630" r:id="rId27"/>
    <p:sldId id="593" r:id="rId28"/>
    <p:sldId id="566" r:id="rId29"/>
    <p:sldId id="567" r:id="rId30"/>
    <p:sldId id="632" r:id="rId31"/>
    <p:sldId id="571" r:id="rId32"/>
    <p:sldId id="647" r:id="rId33"/>
    <p:sldId id="648" r:id="rId34"/>
    <p:sldId id="649" r:id="rId35"/>
    <p:sldId id="650" r:id="rId36"/>
    <p:sldId id="572" r:id="rId37"/>
    <p:sldId id="573" r:id="rId38"/>
    <p:sldId id="574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" initials="A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4" autoAdjust="0"/>
    <p:restoredTop sz="94660"/>
  </p:normalViewPr>
  <p:slideViewPr>
    <p:cSldViewPr snapToGrid="0">
      <p:cViewPr varScale="1">
        <p:scale>
          <a:sx n="151" d="100"/>
          <a:sy n="151" d="100"/>
        </p:scale>
        <p:origin x="624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3" Type="http://schemas.openxmlformats.org/officeDocument/2006/relationships/commentAuthors" Target="commentAuthors.xml"/><Relationship Id="rId42" Type="http://schemas.openxmlformats.org/officeDocument/2006/relationships/tableStyles" Target="tableStyles.xml"/><Relationship Id="rId41" Type="http://schemas.openxmlformats.org/officeDocument/2006/relationships/viewProps" Target="viewProps.xml"/><Relationship Id="rId40" Type="http://schemas.openxmlformats.org/officeDocument/2006/relationships/presProps" Target="presProps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en-GB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en-GB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05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24417" y="3717925"/>
            <a:ext cx="10943167" cy="1082675"/>
          </a:xfrm>
        </p:spPr>
        <p:txBody>
          <a:bodyPr/>
          <a:lstStyle>
            <a:lvl1pPr algn="r">
              <a:defRPr/>
            </a:lvl1pPr>
          </a:lstStyle>
          <a:p>
            <a:pPr lvl="0"/>
            <a:r>
              <a:rPr lang="en-US" altLang="zh-CN" noProof="0"/>
              <a:t>Click to edit Master title style</a:t>
            </a:r>
            <a:endParaRPr lang="en-US" altLang="zh-CN" noProof="0"/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626533" y="4940300"/>
            <a:ext cx="10949517" cy="981075"/>
          </a:xfrm>
        </p:spPr>
        <p:txBody>
          <a:bodyPr/>
          <a:lstStyle>
            <a:lvl1pPr marL="0" indent="0" algn="r">
              <a:buFontTx/>
              <a:buNone/>
              <a:defRPr/>
            </a:lvl1pPr>
          </a:lstStyle>
          <a:p>
            <a:pPr lvl="0"/>
            <a:r>
              <a:rPr lang="en-US" altLang="zh-CN" noProof="0"/>
              <a:t>Click to edit Master subtitle style</a:t>
            </a:r>
            <a:endParaRPr lang="en-US" altLang="zh-CN" noProof="0"/>
          </a:p>
        </p:txBody>
      </p:sp>
      <p:sp>
        <p:nvSpPr>
          <p:cNvPr id="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fld id="{1E351CED-465B-40B5-ADCE-957C918F227B}" type="datetimeFigureOut">
              <a:rPr lang="en-US" smtClean="0"/>
            </a:fld>
            <a:endParaRPr lang="en-US"/>
          </a:p>
        </p:txBody>
      </p:sp>
      <p:sp>
        <p:nvSpPr>
          <p:cNvPr id="1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1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fld id="{5A33CB2A-1702-4C1D-9CC4-8D472D39F19E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190500"/>
            <a:ext cx="2743200" cy="59372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190500"/>
            <a:ext cx="8026400" cy="59372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3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174750"/>
            <a:ext cx="5384800" cy="4953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174750"/>
            <a:ext cx="5384800" cy="4953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317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0317" y="2505075"/>
            <a:ext cx="5158316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717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7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717" y="987425"/>
            <a:ext cx="6172200" cy="4873625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7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2.jpe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27" name="Rectangle 3"/>
          <p:cNvSpPr>
            <a:spLocks noGrp="1"/>
          </p:cNvSpPr>
          <p:nvPr>
            <p:ph type="title"/>
          </p:nvPr>
        </p:nvSpPr>
        <p:spPr>
          <a:xfrm>
            <a:off x="609600" y="190500"/>
            <a:ext cx="10972800" cy="582613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/>
          <a:p>
            <a:pPr lvl="0"/>
            <a:r>
              <a:rPr lang="en-US" altLang="zh-CN" dirty="0"/>
              <a:t>Click to edit Master title style</a:t>
            </a:r>
            <a:endParaRPr lang="en-US" altLang="zh-CN" dirty="0"/>
          </a:p>
        </p:txBody>
      </p:sp>
      <p:sp>
        <p:nvSpPr>
          <p:cNvPr id="1028" name="Rectangle 4"/>
          <p:cNvSpPr>
            <a:spLocks noGrp="1"/>
          </p:cNvSpPr>
          <p:nvPr>
            <p:ph type="body" idx="1"/>
          </p:nvPr>
        </p:nvSpPr>
        <p:spPr>
          <a:xfrm>
            <a:off x="609600" y="1174750"/>
            <a:ext cx="10972800" cy="49530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en-US" altLang="zh-CN" dirty="0"/>
              <a:t>Click to edit Master text styles</a:t>
            </a:r>
            <a:endParaRPr lang="en-US" altLang="zh-CN" dirty="0"/>
          </a:p>
          <a:p>
            <a:pPr lvl="1"/>
            <a:r>
              <a:rPr lang="en-US" altLang="zh-CN" dirty="0"/>
              <a:t>Second level</a:t>
            </a:r>
            <a:endParaRPr lang="en-US" altLang="zh-CN" dirty="0"/>
          </a:p>
          <a:p>
            <a:pPr lvl="2"/>
            <a:r>
              <a:rPr lang="en-US" altLang="zh-CN" dirty="0"/>
              <a:t>Third level</a:t>
            </a:r>
            <a:endParaRPr lang="en-US" altLang="zh-CN" dirty="0"/>
          </a:p>
          <a:p>
            <a:pPr lvl="3"/>
            <a:r>
              <a:rPr lang="en-US" altLang="zh-CN" dirty="0"/>
              <a:t>Fourth level</a:t>
            </a:r>
            <a:endParaRPr lang="en-US" altLang="zh-CN" dirty="0"/>
          </a:p>
          <a:p>
            <a:pPr lvl="4"/>
            <a:r>
              <a:rPr lang="en-US" altLang="zh-CN" dirty="0"/>
              <a:t>Fifth level</a:t>
            </a:r>
            <a:endParaRPr lang="en-US" altLang="zh-CN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 sz="1400"/>
            </a:lvl1pPr>
          </a:lstStyle>
          <a:p>
            <a:fld id="{1E351CED-465B-40B5-ADCE-957C918F227B}" type="datetimeFigureOut">
              <a:rPr lang="en-US" smtClean="0"/>
            </a:fld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103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>
              <a:defRPr sz="1400"/>
            </a:lvl1pPr>
          </a:lstStyle>
          <a:p>
            <a:fld id="{5A33CB2A-1702-4C1D-9CC4-8D472D39F19E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rtl="0" fontAlgn="base"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2pPr>
      <a:lvl3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3pPr>
      <a:lvl4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4pPr>
      <a:lvl5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image" Target="../media/image42.png"/><Relationship Id="rId8" Type="http://schemas.openxmlformats.org/officeDocument/2006/relationships/image" Target="../media/image41.png"/><Relationship Id="rId7" Type="http://schemas.openxmlformats.org/officeDocument/2006/relationships/image" Target="../media/image40.png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7" Type="http://schemas.openxmlformats.org/officeDocument/2006/relationships/slideLayout" Target="../slideLayouts/slideLayout2.xml"/><Relationship Id="rId16" Type="http://schemas.openxmlformats.org/officeDocument/2006/relationships/image" Target="../media/image49.png"/><Relationship Id="rId15" Type="http://schemas.openxmlformats.org/officeDocument/2006/relationships/image" Target="../media/image48.png"/><Relationship Id="rId14" Type="http://schemas.openxmlformats.org/officeDocument/2006/relationships/image" Target="../media/image47.png"/><Relationship Id="rId13" Type="http://schemas.openxmlformats.org/officeDocument/2006/relationships/image" Target="../media/image46.png"/><Relationship Id="rId12" Type="http://schemas.openxmlformats.org/officeDocument/2006/relationships/image" Target="../media/image45.png"/><Relationship Id="rId11" Type="http://schemas.openxmlformats.org/officeDocument/2006/relationships/image" Target="../media/image44.png"/><Relationship Id="rId10" Type="http://schemas.openxmlformats.org/officeDocument/2006/relationships/image" Target="../media/image43.png"/><Relationship Id="rId1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53.png"/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image" Target="../media/image50.pn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54.png"/><Relationship Id="rId3" Type="http://schemas.openxmlformats.org/officeDocument/2006/relationships/tags" Target="../tags/tag3.xml"/><Relationship Id="rId2" Type="http://schemas.microsoft.com/office/2007/relationships/media" Target="../media/media3.mp4"/><Relationship Id="rId1" Type="http://schemas.openxmlformats.org/officeDocument/2006/relationships/video" Target="../media/media3.mp4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5.pn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image" Target="../media/image64.png"/><Relationship Id="rId8" Type="http://schemas.openxmlformats.org/officeDocument/2006/relationships/image" Target="../media/image63.png"/><Relationship Id="rId7" Type="http://schemas.openxmlformats.org/officeDocument/2006/relationships/image" Target="../media/image62.png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Relationship Id="rId3" Type="http://schemas.openxmlformats.org/officeDocument/2006/relationships/image" Target="../media/image58.png"/><Relationship Id="rId29" Type="http://schemas.openxmlformats.org/officeDocument/2006/relationships/notesSlide" Target="../notesSlides/notesSlide2.xml"/><Relationship Id="rId28" Type="http://schemas.openxmlformats.org/officeDocument/2006/relationships/slideLayout" Target="../slideLayouts/slideLayout2.xml"/><Relationship Id="rId27" Type="http://schemas.openxmlformats.org/officeDocument/2006/relationships/image" Target="../media/image82.png"/><Relationship Id="rId26" Type="http://schemas.openxmlformats.org/officeDocument/2006/relationships/image" Target="../media/image81.png"/><Relationship Id="rId25" Type="http://schemas.openxmlformats.org/officeDocument/2006/relationships/image" Target="../media/image80.png"/><Relationship Id="rId24" Type="http://schemas.openxmlformats.org/officeDocument/2006/relationships/image" Target="../media/image79.png"/><Relationship Id="rId23" Type="http://schemas.openxmlformats.org/officeDocument/2006/relationships/image" Target="../media/image78.png"/><Relationship Id="rId22" Type="http://schemas.openxmlformats.org/officeDocument/2006/relationships/image" Target="../media/image77.png"/><Relationship Id="rId21" Type="http://schemas.openxmlformats.org/officeDocument/2006/relationships/image" Target="../media/image76.png"/><Relationship Id="rId20" Type="http://schemas.openxmlformats.org/officeDocument/2006/relationships/image" Target="../media/image75.png"/><Relationship Id="rId2" Type="http://schemas.openxmlformats.org/officeDocument/2006/relationships/image" Target="../media/image57.png"/><Relationship Id="rId19" Type="http://schemas.openxmlformats.org/officeDocument/2006/relationships/image" Target="../media/image74.png"/><Relationship Id="rId18" Type="http://schemas.openxmlformats.org/officeDocument/2006/relationships/image" Target="../media/image73.png"/><Relationship Id="rId17" Type="http://schemas.openxmlformats.org/officeDocument/2006/relationships/image" Target="../media/image72.png"/><Relationship Id="rId16" Type="http://schemas.openxmlformats.org/officeDocument/2006/relationships/image" Target="../media/image71.png"/><Relationship Id="rId15" Type="http://schemas.openxmlformats.org/officeDocument/2006/relationships/image" Target="../media/image70.png"/><Relationship Id="rId14" Type="http://schemas.openxmlformats.org/officeDocument/2006/relationships/image" Target="../media/image69.png"/><Relationship Id="rId13" Type="http://schemas.openxmlformats.org/officeDocument/2006/relationships/image" Target="../media/image68.png"/><Relationship Id="rId12" Type="http://schemas.openxmlformats.org/officeDocument/2006/relationships/image" Target="../media/image67.png"/><Relationship Id="rId11" Type="http://schemas.openxmlformats.org/officeDocument/2006/relationships/image" Target="../media/image66.png"/><Relationship Id="rId10" Type="http://schemas.openxmlformats.org/officeDocument/2006/relationships/image" Target="../media/image65.png"/><Relationship Id="rId1" Type="http://schemas.openxmlformats.org/officeDocument/2006/relationships/image" Target="../media/image56.pn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86.png"/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image" Target="../media/image83.png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87.png"/><Relationship Id="rId3" Type="http://schemas.openxmlformats.org/officeDocument/2006/relationships/tags" Target="../tags/tag4.xml"/><Relationship Id="rId2" Type="http://schemas.microsoft.com/office/2007/relationships/media" Target="../media/media4.mp4"/><Relationship Id="rId1" Type="http://schemas.openxmlformats.org/officeDocument/2006/relationships/video" Target="../media/media4.mp4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8.png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image" Target="../media/image97.png"/><Relationship Id="rId8" Type="http://schemas.openxmlformats.org/officeDocument/2006/relationships/image" Target="../media/image96.png"/><Relationship Id="rId7" Type="http://schemas.openxmlformats.org/officeDocument/2006/relationships/image" Target="../media/image95.png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Relationship Id="rId3" Type="http://schemas.openxmlformats.org/officeDocument/2006/relationships/image" Target="../media/image91.png"/><Relationship Id="rId28" Type="http://schemas.openxmlformats.org/officeDocument/2006/relationships/slideLayout" Target="../slideLayouts/slideLayout2.xml"/><Relationship Id="rId27" Type="http://schemas.openxmlformats.org/officeDocument/2006/relationships/image" Target="../media/image115.png"/><Relationship Id="rId26" Type="http://schemas.openxmlformats.org/officeDocument/2006/relationships/image" Target="../media/image114.png"/><Relationship Id="rId25" Type="http://schemas.openxmlformats.org/officeDocument/2006/relationships/image" Target="../media/image113.png"/><Relationship Id="rId24" Type="http://schemas.openxmlformats.org/officeDocument/2006/relationships/image" Target="../media/image112.png"/><Relationship Id="rId23" Type="http://schemas.openxmlformats.org/officeDocument/2006/relationships/image" Target="../media/image111.png"/><Relationship Id="rId22" Type="http://schemas.openxmlformats.org/officeDocument/2006/relationships/image" Target="../media/image110.png"/><Relationship Id="rId21" Type="http://schemas.openxmlformats.org/officeDocument/2006/relationships/image" Target="../media/image109.png"/><Relationship Id="rId20" Type="http://schemas.openxmlformats.org/officeDocument/2006/relationships/image" Target="../media/image108.png"/><Relationship Id="rId2" Type="http://schemas.openxmlformats.org/officeDocument/2006/relationships/image" Target="../media/image90.png"/><Relationship Id="rId19" Type="http://schemas.openxmlformats.org/officeDocument/2006/relationships/image" Target="../media/image107.png"/><Relationship Id="rId18" Type="http://schemas.openxmlformats.org/officeDocument/2006/relationships/image" Target="../media/image106.png"/><Relationship Id="rId17" Type="http://schemas.openxmlformats.org/officeDocument/2006/relationships/image" Target="../media/image105.png"/><Relationship Id="rId16" Type="http://schemas.openxmlformats.org/officeDocument/2006/relationships/image" Target="../media/image104.png"/><Relationship Id="rId15" Type="http://schemas.openxmlformats.org/officeDocument/2006/relationships/image" Target="../media/image103.png"/><Relationship Id="rId14" Type="http://schemas.openxmlformats.org/officeDocument/2006/relationships/image" Target="../media/image102.png"/><Relationship Id="rId13" Type="http://schemas.openxmlformats.org/officeDocument/2006/relationships/image" Target="../media/image101.png"/><Relationship Id="rId12" Type="http://schemas.openxmlformats.org/officeDocument/2006/relationships/image" Target="../media/image100.png"/><Relationship Id="rId11" Type="http://schemas.openxmlformats.org/officeDocument/2006/relationships/image" Target="../media/image99.png"/><Relationship Id="rId10" Type="http://schemas.openxmlformats.org/officeDocument/2006/relationships/image" Target="../media/image98.png"/><Relationship Id="rId1" Type="http://schemas.openxmlformats.org/officeDocument/2006/relationships/image" Target="../media/image89.pn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19.png"/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image" Target="../media/image1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20.png"/><Relationship Id="rId3" Type="http://schemas.openxmlformats.org/officeDocument/2006/relationships/tags" Target="../tags/tag5.xml"/><Relationship Id="rId2" Type="http://schemas.microsoft.com/office/2007/relationships/media" Target="../media/media5.mp4"/><Relationship Id="rId1" Type="http://schemas.openxmlformats.org/officeDocument/2006/relationships/video" Target="../media/media5.mp4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1.png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30.png"/><Relationship Id="rId8" Type="http://schemas.openxmlformats.org/officeDocument/2006/relationships/image" Target="../media/image129.png"/><Relationship Id="rId7" Type="http://schemas.openxmlformats.org/officeDocument/2006/relationships/image" Target="../media/image128.png"/><Relationship Id="rId6" Type="http://schemas.openxmlformats.org/officeDocument/2006/relationships/image" Target="../media/image127.png"/><Relationship Id="rId5" Type="http://schemas.openxmlformats.org/officeDocument/2006/relationships/image" Target="../media/image126.png"/><Relationship Id="rId40" Type="http://schemas.openxmlformats.org/officeDocument/2006/relationships/slideLayout" Target="../slideLayouts/slideLayout2.xml"/><Relationship Id="rId4" Type="http://schemas.openxmlformats.org/officeDocument/2006/relationships/image" Target="../media/image125.png"/><Relationship Id="rId39" Type="http://schemas.openxmlformats.org/officeDocument/2006/relationships/image" Target="../media/image160.png"/><Relationship Id="rId38" Type="http://schemas.openxmlformats.org/officeDocument/2006/relationships/image" Target="../media/image159.png"/><Relationship Id="rId37" Type="http://schemas.openxmlformats.org/officeDocument/2006/relationships/image" Target="../media/image158.png"/><Relationship Id="rId36" Type="http://schemas.openxmlformats.org/officeDocument/2006/relationships/image" Target="../media/image157.png"/><Relationship Id="rId35" Type="http://schemas.openxmlformats.org/officeDocument/2006/relationships/image" Target="../media/image156.png"/><Relationship Id="rId34" Type="http://schemas.openxmlformats.org/officeDocument/2006/relationships/image" Target="../media/image155.png"/><Relationship Id="rId33" Type="http://schemas.openxmlformats.org/officeDocument/2006/relationships/image" Target="../media/image154.png"/><Relationship Id="rId32" Type="http://schemas.openxmlformats.org/officeDocument/2006/relationships/image" Target="../media/image153.png"/><Relationship Id="rId31" Type="http://schemas.openxmlformats.org/officeDocument/2006/relationships/image" Target="../media/image152.png"/><Relationship Id="rId30" Type="http://schemas.openxmlformats.org/officeDocument/2006/relationships/image" Target="../media/image151.png"/><Relationship Id="rId3" Type="http://schemas.openxmlformats.org/officeDocument/2006/relationships/image" Target="../media/image124.png"/><Relationship Id="rId29" Type="http://schemas.openxmlformats.org/officeDocument/2006/relationships/image" Target="../media/image150.png"/><Relationship Id="rId28" Type="http://schemas.openxmlformats.org/officeDocument/2006/relationships/image" Target="../media/image149.png"/><Relationship Id="rId27" Type="http://schemas.openxmlformats.org/officeDocument/2006/relationships/image" Target="../media/image148.png"/><Relationship Id="rId26" Type="http://schemas.openxmlformats.org/officeDocument/2006/relationships/image" Target="../media/image147.png"/><Relationship Id="rId25" Type="http://schemas.openxmlformats.org/officeDocument/2006/relationships/image" Target="../media/image146.png"/><Relationship Id="rId24" Type="http://schemas.openxmlformats.org/officeDocument/2006/relationships/image" Target="../media/image145.png"/><Relationship Id="rId23" Type="http://schemas.openxmlformats.org/officeDocument/2006/relationships/image" Target="../media/image144.png"/><Relationship Id="rId22" Type="http://schemas.openxmlformats.org/officeDocument/2006/relationships/image" Target="../media/image143.png"/><Relationship Id="rId21" Type="http://schemas.openxmlformats.org/officeDocument/2006/relationships/image" Target="../media/image142.png"/><Relationship Id="rId20" Type="http://schemas.openxmlformats.org/officeDocument/2006/relationships/image" Target="../media/image141.png"/><Relationship Id="rId2" Type="http://schemas.openxmlformats.org/officeDocument/2006/relationships/image" Target="../media/image123.png"/><Relationship Id="rId19" Type="http://schemas.openxmlformats.org/officeDocument/2006/relationships/image" Target="../media/image140.png"/><Relationship Id="rId18" Type="http://schemas.openxmlformats.org/officeDocument/2006/relationships/image" Target="../media/image139.png"/><Relationship Id="rId17" Type="http://schemas.openxmlformats.org/officeDocument/2006/relationships/image" Target="../media/image138.png"/><Relationship Id="rId16" Type="http://schemas.openxmlformats.org/officeDocument/2006/relationships/image" Target="../media/image137.png"/><Relationship Id="rId15" Type="http://schemas.openxmlformats.org/officeDocument/2006/relationships/image" Target="../media/image136.png"/><Relationship Id="rId14" Type="http://schemas.openxmlformats.org/officeDocument/2006/relationships/image" Target="../media/image135.png"/><Relationship Id="rId13" Type="http://schemas.openxmlformats.org/officeDocument/2006/relationships/image" Target="../media/image134.png"/><Relationship Id="rId12" Type="http://schemas.openxmlformats.org/officeDocument/2006/relationships/image" Target="../media/image133.png"/><Relationship Id="rId11" Type="http://schemas.openxmlformats.org/officeDocument/2006/relationships/image" Target="../media/image132.png"/><Relationship Id="rId10" Type="http://schemas.openxmlformats.org/officeDocument/2006/relationships/image" Target="../media/image131.png"/><Relationship Id="rId1" Type="http://schemas.openxmlformats.org/officeDocument/2006/relationships/image" Target="../media/image122.png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image" Target="../media/image169.png"/><Relationship Id="rId8" Type="http://schemas.openxmlformats.org/officeDocument/2006/relationships/image" Target="../media/image168.png"/><Relationship Id="rId7" Type="http://schemas.openxmlformats.org/officeDocument/2006/relationships/image" Target="../media/image167.png"/><Relationship Id="rId6" Type="http://schemas.openxmlformats.org/officeDocument/2006/relationships/image" Target="../media/image166.png"/><Relationship Id="rId5" Type="http://schemas.openxmlformats.org/officeDocument/2006/relationships/image" Target="../media/image165.png"/><Relationship Id="rId4" Type="http://schemas.openxmlformats.org/officeDocument/2006/relationships/image" Target="../media/image164.png"/><Relationship Id="rId3" Type="http://schemas.openxmlformats.org/officeDocument/2006/relationships/image" Target="../media/image163.png"/><Relationship Id="rId23" Type="http://schemas.openxmlformats.org/officeDocument/2006/relationships/slideLayout" Target="../slideLayouts/slideLayout2.xml"/><Relationship Id="rId22" Type="http://schemas.openxmlformats.org/officeDocument/2006/relationships/image" Target="../media/image182.png"/><Relationship Id="rId21" Type="http://schemas.openxmlformats.org/officeDocument/2006/relationships/image" Target="../media/image181.png"/><Relationship Id="rId20" Type="http://schemas.openxmlformats.org/officeDocument/2006/relationships/image" Target="../media/image180.png"/><Relationship Id="rId2" Type="http://schemas.openxmlformats.org/officeDocument/2006/relationships/image" Target="../media/image162.png"/><Relationship Id="rId19" Type="http://schemas.openxmlformats.org/officeDocument/2006/relationships/image" Target="../media/image179.png"/><Relationship Id="rId18" Type="http://schemas.openxmlformats.org/officeDocument/2006/relationships/image" Target="../media/image178.png"/><Relationship Id="rId17" Type="http://schemas.openxmlformats.org/officeDocument/2006/relationships/image" Target="../media/image177.png"/><Relationship Id="rId16" Type="http://schemas.openxmlformats.org/officeDocument/2006/relationships/image" Target="../media/image176.png"/><Relationship Id="rId15" Type="http://schemas.openxmlformats.org/officeDocument/2006/relationships/image" Target="../media/image175.png"/><Relationship Id="rId14" Type="http://schemas.openxmlformats.org/officeDocument/2006/relationships/image" Target="../media/image174.png"/><Relationship Id="rId13" Type="http://schemas.openxmlformats.org/officeDocument/2006/relationships/image" Target="../media/image173.png"/><Relationship Id="rId12" Type="http://schemas.openxmlformats.org/officeDocument/2006/relationships/image" Target="../media/image172.png"/><Relationship Id="rId11" Type="http://schemas.openxmlformats.org/officeDocument/2006/relationships/image" Target="../media/image171.png"/><Relationship Id="rId10" Type="http://schemas.openxmlformats.org/officeDocument/2006/relationships/image" Target="../media/image170.png"/><Relationship Id="rId1" Type="http://schemas.openxmlformats.org/officeDocument/2006/relationships/image" Target="../media/image161.png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91.png"/><Relationship Id="rId8" Type="http://schemas.openxmlformats.org/officeDocument/2006/relationships/image" Target="../media/image190.png"/><Relationship Id="rId7" Type="http://schemas.openxmlformats.org/officeDocument/2006/relationships/image" Target="../media/image189.png"/><Relationship Id="rId6" Type="http://schemas.openxmlformats.org/officeDocument/2006/relationships/image" Target="../media/image188.png"/><Relationship Id="rId5" Type="http://schemas.openxmlformats.org/officeDocument/2006/relationships/image" Target="../media/image187.png"/><Relationship Id="rId4" Type="http://schemas.openxmlformats.org/officeDocument/2006/relationships/image" Target="../media/image186.png"/><Relationship Id="rId3" Type="http://schemas.openxmlformats.org/officeDocument/2006/relationships/image" Target="../media/image185.png"/><Relationship Id="rId27" Type="http://schemas.openxmlformats.org/officeDocument/2006/relationships/slideLayout" Target="../slideLayouts/slideLayout2.xml"/><Relationship Id="rId26" Type="http://schemas.openxmlformats.org/officeDocument/2006/relationships/image" Target="../media/image208.png"/><Relationship Id="rId25" Type="http://schemas.openxmlformats.org/officeDocument/2006/relationships/image" Target="../media/image207.png"/><Relationship Id="rId24" Type="http://schemas.openxmlformats.org/officeDocument/2006/relationships/image" Target="../media/image206.png"/><Relationship Id="rId23" Type="http://schemas.openxmlformats.org/officeDocument/2006/relationships/image" Target="../media/image205.png"/><Relationship Id="rId22" Type="http://schemas.openxmlformats.org/officeDocument/2006/relationships/image" Target="../media/image204.png"/><Relationship Id="rId21" Type="http://schemas.openxmlformats.org/officeDocument/2006/relationships/image" Target="../media/image203.png"/><Relationship Id="rId20" Type="http://schemas.openxmlformats.org/officeDocument/2006/relationships/image" Target="../media/image202.png"/><Relationship Id="rId2" Type="http://schemas.openxmlformats.org/officeDocument/2006/relationships/image" Target="../media/image184.png"/><Relationship Id="rId19" Type="http://schemas.openxmlformats.org/officeDocument/2006/relationships/image" Target="../media/image201.png"/><Relationship Id="rId18" Type="http://schemas.openxmlformats.org/officeDocument/2006/relationships/image" Target="../media/image200.png"/><Relationship Id="rId17" Type="http://schemas.openxmlformats.org/officeDocument/2006/relationships/image" Target="../media/image199.png"/><Relationship Id="rId16" Type="http://schemas.openxmlformats.org/officeDocument/2006/relationships/image" Target="../media/image198.png"/><Relationship Id="rId15" Type="http://schemas.openxmlformats.org/officeDocument/2006/relationships/image" Target="../media/image197.png"/><Relationship Id="rId14" Type="http://schemas.openxmlformats.org/officeDocument/2006/relationships/image" Target="../media/image196.png"/><Relationship Id="rId13" Type="http://schemas.openxmlformats.org/officeDocument/2006/relationships/image" Target="../media/image195.png"/><Relationship Id="rId12" Type="http://schemas.openxmlformats.org/officeDocument/2006/relationships/image" Target="../media/image194.png"/><Relationship Id="rId11" Type="http://schemas.openxmlformats.org/officeDocument/2006/relationships/image" Target="../media/image193.png"/><Relationship Id="rId10" Type="http://schemas.openxmlformats.org/officeDocument/2006/relationships/image" Target="../media/image192.png"/><Relationship Id="rId1" Type="http://schemas.openxmlformats.org/officeDocument/2006/relationships/image" Target="../media/image183.png"/></Relationships>
</file>

<file path=ppt/slides/_rels/slide2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213.png"/><Relationship Id="rId4" Type="http://schemas.openxmlformats.org/officeDocument/2006/relationships/image" Target="../media/image212.png"/><Relationship Id="rId3" Type="http://schemas.openxmlformats.org/officeDocument/2006/relationships/image" Target="../media/image211.png"/><Relationship Id="rId2" Type="http://schemas.openxmlformats.org/officeDocument/2006/relationships/image" Target="../media/image210.png"/><Relationship Id="rId1" Type="http://schemas.openxmlformats.org/officeDocument/2006/relationships/image" Target="../media/image209.pn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14.png"/><Relationship Id="rId3" Type="http://schemas.openxmlformats.org/officeDocument/2006/relationships/tags" Target="../tags/tag6.xml"/><Relationship Id="rId2" Type="http://schemas.microsoft.com/office/2007/relationships/media" Target="../media/media6.mp4"/><Relationship Id="rId1" Type="http://schemas.openxmlformats.org/officeDocument/2006/relationships/video" Target="../media/media6.mp4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5.png"/></Relationships>
</file>

<file path=ppt/slides/_rels/slide2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220.png"/><Relationship Id="rId4" Type="http://schemas.openxmlformats.org/officeDocument/2006/relationships/image" Target="../media/image219.png"/><Relationship Id="rId3" Type="http://schemas.openxmlformats.org/officeDocument/2006/relationships/image" Target="../media/image218.png"/><Relationship Id="rId2" Type="http://schemas.openxmlformats.org/officeDocument/2006/relationships/image" Target="../media/image217.png"/><Relationship Id="rId1" Type="http://schemas.openxmlformats.org/officeDocument/2006/relationships/image" Target="../media/image216.png"/></Relationships>
</file>

<file path=ppt/slides/_rels/slide2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24.png"/><Relationship Id="rId3" Type="http://schemas.openxmlformats.org/officeDocument/2006/relationships/image" Target="../media/image223.png"/><Relationship Id="rId2" Type="http://schemas.openxmlformats.org/officeDocument/2006/relationships/image" Target="../media/image222.png"/><Relationship Id="rId1" Type="http://schemas.openxmlformats.org/officeDocument/2006/relationships/image" Target="../media/image221.pn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.png"/><Relationship Id="rId3" Type="http://schemas.openxmlformats.org/officeDocument/2006/relationships/tags" Target="../tags/tag1.xml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3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25.png"/><Relationship Id="rId3" Type="http://schemas.openxmlformats.org/officeDocument/2006/relationships/tags" Target="../tags/tag7.xml"/><Relationship Id="rId2" Type="http://schemas.microsoft.com/office/2007/relationships/media" Target="../media/media7.mp4"/><Relationship Id="rId1" Type="http://schemas.openxmlformats.org/officeDocument/2006/relationships/video" Target="../media/media7.mp4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6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30.png"/><Relationship Id="rId3" Type="http://schemas.openxmlformats.org/officeDocument/2006/relationships/image" Target="../media/image229.png"/><Relationship Id="rId2" Type="http://schemas.openxmlformats.org/officeDocument/2006/relationships/image" Target="../media/image228.png"/><Relationship Id="rId1" Type="http://schemas.openxmlformats.org/officeDocument/2006/relationships/image" Target="../media/image227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1.png"/></Relationships>
</file>

<file path=ppt/slides/_rels/slide3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tags" Target="../tags/tag8.xml"/><Relationship Id="rId5" Type="http://schemas.openxmlformats.org/officeDocument/2006/relationships/image" Target="../media/image236.png"/><Relationship Id="rId4" Type="http://schemas.openxmlformats.org/officeDocument/2006/relationships/image" Target="../media/image235.png"/><Relationship Id="rId3" Type="http://schemas.openxmlformats.org/officeDocument/2006/relationships/image" Target="../media/image234.png"/><Relationship Id="rId2" Type="http://schemas.openxmlformats.org/officeDocument/2006/relationships/image" Target="../media/image233.png"/><Relationship Id="rId1" Type="http://schemas.openxmlformats.org/officeDocument/2006/relationships/image" Target="../media/image23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13.png"/><Relationship Id="rId8" Type="http://schemas.openxmlformats.org/officeDocument/2006/relationships/image" Target="../media/image12.png"/><Relationship Id="rId7" Type="http://schemas.openxmlformats.org/officeDocument/2006/relationships/image" Target="../media/image11.png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22.png"/><Relationship Id="rId8" Type="http://schemas.openxmlformats.org/officeDocument/2006/relationships/image" Target="../media/image21.png"/><Relationship Id="rId7" Type="http://schemas.openxmlformats.org/officeDocument/2006/relationships/image" Target="../media/image20.png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5" Type="http://schemas.openxmlformats.org/officeDocument/2006/relationships/slideLayout" Target="../slideLayouts/slideLayout2.xml"/><Relationship Id="rId14" Type="http://schemas.openxmlformats.org/officeDocument/2006/relationships/image" Target="../media/image27.png"/><Relationship Id="rId13" Type="http://schemas.openxmlformats.org/officeDocument/2006/relationships/image" Target="../media/image26.png"/><Relationship Id="rId12" Type="http://schemas.openxmlformats.org/officeDocument/2006/relationships/image" Target="../media/image25.png"/><Relationship Id="rId11" Type="http://schemas.openxmlformats.org/officeDocument/2006/relationships/image" Target="../media/image24.png"/><Relationship Id="rId10" Type="http://schemas.openxmlformats.org/officeDocument/2006/relationships/image" Target="../media/image23.png"/><Relationship Id="rId1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1.png"/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2.png"/><Relationship Id="rId3" Type="http://schemas.openxmlformats.org/officeDocument/2006/relationships/tags" Target="../tags/tag2.xml"/><Relationship Id="rId2" Type="http://schemas.microsoft.com/office/2007/relationships/media" Target="../media/media2.mp4"/><Relationship Id="rId1" Type="http://schemas.openxmlformats.org/officeDocument/2006/relationships/video" Target="../media/media2.mp4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734695" y="1720850"/>
            <a:ext cx="10338435" cy="2900680"/>
          </a:xfrm>
        </p:spPr>
        <p:txBody>
          <a:bodyPr lIns="91440" tIns="45720" rIns="91440" bIns="45720" anchor="t">
            <a:noAutofit/>
          </a:bodyPr>
          <a:lstStyle/>
          <a:p>
            <a:pPr marL="0" indent="0" algn="ctr">
              <a:buNone/>
            </a:pPr>
            <a:r>
              <a:rPr lang="en-US" altLang="en-GB" sz="4300" b="1" i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3D Image Segmentation and Quantification of Lysosomes</a:t>
            </a:r>
            <a:endParaRPr lang="en-US" altLang="en-GB" sz="4300" b="1" i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 algn="ctr">
              <a:buNone/>
            </a:pPr>
            <a:r>
              <a:rPr lang="en-US" altLang="en-GB" sz="4300" b="1" i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24/11/2025</a:t>
            </a:r>
            <a:endParaRPr lang="en-US" altLang="en-GB" sz="4300" b="1" i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 algn="ctr">
              <a:buNone/>
            </a:pPr>
            <a:endParaRPr lang="en-US" altLang="en-GB" sz="4300" b="1" i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Airy scan_40A_UAS-TMEM-HA_CB_0h_2_051222</a:t>
            </a:r>
            <a:endParaRPr lang="en-US" altLang="en-GB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+mn-ea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65960" y="2453005"/>
            <a:ext cx="2066925" cy="20193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8900" y="3561715"/>
            <a:ext cx="2733675" cy="16668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8385" y="2150745"/>
            <a:ext cx="2390775" cy="6667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695" y="2150745"/>
            <a:ext cx="2362200" cy="6667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88385" y="3129280"/>
            <a:ext cx="2343150" cy="6667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4900" y="2817495"/>
            <a:ext cx="1381125" cy="685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2090" y="3636010"/>
            <a:ext cx="2333625" cy="7048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40990" y="3738245"/>
            <a:ext cx="2324100" cy="61912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31535" y="4340860"/>
            <a:ext cx="2362200" cy="62865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74100" y="3288030"/>
            <a:ext cx="1152525" cy="5715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014845" y="5434330"/>
            <a:ext cx="2646045" cy="715010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 flipH="1">
            <a:off x="8603615" y="4204970"/>
            <a:ext cx="299085" cy="121539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pic>
        <p:nvPicPr>
          <p:cNvPr id="16" name="Picture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041255" y="3740785"/>
            <a:ext cx="1986915" cy="542925"/>
          </a:xfrm>
          <a:prstGeom prst="rect">
            <a:avLst/>
          </a:prstGeom>
        </p:spPr>
      </p:pic>
      <p:cxnSp>
        <p:nvCxnSpPr>
          <p:cNvPr id="17" name="Straight Arrow Connector 16"/>
          <p:cNvCxnSpPr/>
          <p:nvPr/>
        </p:nvCxnSpPr>
        <p:spPr>
          <a:xfrm>
            <a:off x="10008870" y="4523105"/>
            <a:ext cx="636905" cy="328295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pic>
        <p:nvPicPr>
          <p:cNvPr id="18" name="Picture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645775" y="4599940"/>
            <a:ext cx="1748155" cy="465455"/>
          </a:xfrm>
          <a:prstGeom prst="rect">
            <a:avLst/>
          </a:prstGeom>
        </p:spPr>
      </p:pic>
      <p:cxnSp>
        <p:nvCxnSpPr>
          <p:cNvPr id="19" name="Straight Arrow Connector 18"/>
          <p:cNvCxnSpPr/>
          <p:nvPr/>
        </p:nvCxnSpPr>
        <p:spPr>
          <a:xfrm>
            <a:off x="9892665" y="4831715"/>
            <a:ext cx="914400" cy="91440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pic>
        <p:nvPicPr>
          <p:cNvPr id="20" name="Picture 1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807065" y="5746115"/>
            <a:ext cx="1323975" cy="6477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469380" y="716280"/>
            <a:ext cx="1036320" cy="315976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081520" y="1801495"/>
            <a:ext cx="2381250" cy="6667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Airy scan_40A_UAS-TMEM-HA_CB_0h_2_051222</a:t>
            </a:r>
            <a:endParaRPr lang="en-US" altLang="en-GB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+mn-ea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4960" y="904240"/>
            <a:ext cx="7762875" cy="32670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3020" y="1015365"/>
            <a:ext cx="1752600" cy="9429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4445" y="2491105"/>
            <a:ext cx="1781175" cy="4953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9815" y="3329305"/>
            <a:ext cx="2209800" cy="10096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Airy scan_40A_UAS-TMEM-HA_CB_4h_1_051222</a:t>
            </a:r>
            <a:endParaRPr lang="en-US" altLang="en-GB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+mn-ea"/>
            </a:endParaRPr>
          </a:p>
        </p:txBody>
      </p:sp>
      <p:pic>
        <p:nvPicPr>
          <p:cNvPr id="3" name="ch2_raw_and_fused_all_viz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396240" y="773430"/>
            <a:ext cx="11399520" cy="56997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Airy scan_40A_UAS-TMEM-HA_CB_4h_1_051222</a:t>
            </a:r>
            <a:endParaRPr lang="en-US" altLang="en-GB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+mn-ea"/>
            </a:endParaRPr>
          </a:p>
        </p:txBody>
      </p:sp>
      <p:pic>
        <p:nvPicPr>
          <p:cNvPr id="3" name="Picture 2" descr="seg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11580" y="840105"/>
            <a:ext cx="9768840" cy="56705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Airy scan_40A_UAS-TMEM-HA_CB_4h_1_051222</a:t>
            </a:r>
            <a:endParaRPr lang="en-US" altLang="en-GB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+mn-ea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0505" y="1006475"/>
            <a:ext cx="1371600" cy="21050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5180" y="1154430"/>
            <a:ext cx="1771650" cy="18097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6465" y="3877945"/>
            <a:ext cx="1609725" cy="16573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505" y="3715385"/>
            <a:ext cx="1800225" cy="19145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0970" y="882015"/>
            <a:ext cx="1285875" cy="6572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9645" y="1647825"/>
            <a:ext cx="2324100" cy="6477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3920" y="2486025"/>
            <a:ext cx="2409825" cy="6286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85610" y="952500"/>
            <a:ext cx="2286000" cy="69532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45050" y="952500"/>
            <a:ext cx="1362075" cy="70485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43170" y="1947545"/>
            <a:ext cx="1295400" cy="6477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24375" y="2709545"/>
            <a:ext cx="2333625" cy="609600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>
          <a:xfrm flipV="1">
            <a:off x="6953885" y="1668145"/>
            <a:ext cx="2575560" cy="462915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529445" y="1247775"/>
            <a:ext cx="2343150" cy="61912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494905" y="2052320"/>
            <a:ext cx="2381250" cy="657225"/>
          </a:xfrm>
          <a:prstGeom prst="rect">
            <a:avLst/>
          </a:prstGeom>
        </p:spPr>
      </p:pic>
      <p:cxnSp>
        <p:nvCxnSpPr>
          <p:cNvPr id="17" name="Straight Arrow Connector 16"/>
          <p:cNvCxnSpPr/>
          <p:nvPr/>
        </p:nvCxnSpPr>
        <p:spPr>
          <a:xfrm>
            <a:off x="7211695" y="2441575"/>
            <a:ext cx="2155190" cy="574675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366885" y="2719070"/>
            <a:ext cx="2295525" cy="60007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-93345" y="3429000"/>
            <a:ext cx="1362075" cy="69532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602105" y="3592195"/>
            <a:ext cx="1314450" cy="61912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891030" y="4211320"/>
            <a:ext cx="2390775" cy="62865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770380" y="5020310"/>
            <a:ext cx="2362200" cy="6096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-675005" y="5337810"/>
            <a:ext cx="2352675" cy="638175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381240" y="3230245"/>
            <a:ext cx="1400175" cy="6477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667115" y="5460365"/>
            <a:ext cx="2343150" cy="62865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5885180" y="5255260"/>
            <a:ext cx="2400300" cy="657225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8430895" y="4348480"/>
            <a:ext cx="2390775" cy="6477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5294630" y="3893185"/>
            <a:ext cx="2362200" cy="561975"/>
          </a:xfrm>
          <a:prstGeom prst="rect">
            <a:avLst/>
          </a:prstGeom>
        </p:spPr>
      </p:pic>
      <p:cxnSp>
        <p:nvCxnSpPr>
          <p:cNvPr id="29" name="Straight Arrow Connector 28"/>
          <p:cNvCxnSpPr/>
          <p:nvPr/>
        </p:nvCxnSpPr>
        <p:spPr>
          <a:xfrm flipV="1">
            <a:off x="8047990" y="4041140"/>
            <a:ext cx="981710" cy="41021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30" name="Picture 29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9029700" y="3611245"/>
            <a:ext cx="1219200" cy="600075"/>
          </a:xfrm>
          <a:prstGeom prst="rect">
            <a:avLst/>
          </a:prstGeom>
        </p:spPr>
      </p:pic>
      <p:cxnSp>
        <p:nvCxnSpPr>
          <p:cNvPr id="31" name="Straight Arrow Connector 30"/>
          <p:cNvCxnSpPr>
            <a:endCxn id="34" idx="3"/>
          </p:cNvCxnSpPr>
          <p:nvPr/>
        </p:nvCxnSpPr>
        <p:spPr>
          <a:xfrm flipH="1">
            <a:off x="6885305" y="4711700"/>
            <a:ext cx="861060" cy="20828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7870825" y="4817110"/>
            <a:ext cx="316230" cy="131191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33" name="Picture 32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995160" y="6128385"/>
            <a:ext cx="2371725" cy="600075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4523105" y="4619625"/>
            <a:ext cx="2362200" cy="6000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Airy scan_40A_UAS-TMEM-HA_CB_4h_1_051222</a:t>
            </a:r>
            <a:endParaRPr lang="en-US" altLang="en-GB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+mn-ea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01455" y="3980180"/>
            <a:ext cx="2038350" cy="10001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315" y="908685"/>
            <a:ext cx="8020050" cy="55721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0190" y="1127760"/>
            <a:ext cx="1762125" cy="14001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01455" y="2905125"/>
            <a:ext cx="1762125" cy="5238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Airy scan_40A_UAS-TMEM-HA_CB_4h_2_051222</a:t>
            </a:r>
            <a:endParaRPr lang="en-US" altLang="en-GB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+mn-ea"/>
            </a:endParaRPr>
          </a:p>
        </p:txBody>
      </p:sp>
      <p:pic>
        <p:nvPicPr>
          <p:cNvPr id="3" name="ch2_raw_and_fused_all_viz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396240" y="773430"/>
            <a:ext cx="11399520" cy="56997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Airy scan_40A_UAS-TMEM-HA_CB_4h_2_051222</a:t>
            </a:r>
            <a:endParaRPr lang="en-US" altLang="en-GB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+mn-ea"/>
            </a:endParaRPr>
          </a:p>
        </p:txBody>
      </p:sp>
      <p:pic>
        <p:nvPicPr>
          <p:cNvPr id="3" name="Picture 2" descr="seg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03630" y="773430"/>
            <a:ext cx="10213975" cy="59289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Airy scan_40A_UAS-TMEM-HA_CB_4h_2_051222</a:t>
            </a:r>
            <a:endParaRPr lang="en-US" altLang="en-GB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+mn-ea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9245" y="1021715"/>
            <a:ext cx="7058025" cy="21336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6075" y="4269105"/>
            <a:ext cx="2733675" cy="16954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2885" y="3757930"/>
            <a:ext cx="1990725" cy="15811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0450" y="2072640"/>
            <a:ext cx="2333625" cy="6667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0345" y="1956435"/>
            <a:ext cx="1314450" cy="5715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47770" y="1021715"/>
            <a:ext cx="2324100" cy="6191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49390" y="1185545"/>
            <a:ext cx="2352675" cy="6286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58915" y="2072640"/>
            <a:ext cx="2343150" cy="61912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46825" y="2771775"/>
            <a:ext cx="2352675" cy="65722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28845" y="2739390"/>
            <a:ext cx="1343025" cy="59055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807700" y="3429000"/>
            <a:ext cx="2343150" cy="66675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317865" y="3747770"/>
            <a:ext cx="1362075" cy="63817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293985" y="4750435"/>
            <a:ext cx="1483360" cy="387350"/>
          </a:xfrm>
          <a:prstGeom prst="rect">
            <a:avLst/>
          </a:prstGeom>
        </p:spPr>
      </p:pic>
      <p:cxnSp>
        <p:nvCxnSpPr>
          <p:cNvPr id="16" name="Straight Arrow Connector 15"/>
          <p:cNvCxnSpPr/>
          <p:nvPr/>
        </p:nvCxnSpPr>
        <p:spPr>
          <a:xfrm flipH="1" flipV="1">
            <a:off x="9833610" y="2863215"/>
            <a:ext cx="177165" cy="130302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17" name="Straight Arrow Connector 16"/>
          <p:cNvCxnSpPr>
            <a:endCxn id="19" idx="2"/>
          </p:cNvCxnSpPr>
          <p:nvPr/>
        </p:nvCxnSpPr>
        <p:spPr>
          <a:xfrm flipV="1">
            <a:off x="10203815" y="1513205"/>
            <a:ext cx="1018540" cy="2874645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18" name="Straight Arrow Connector 17"/>
          <p:cNvCxnSpPr/>
          <p:nvPr/>
        </p:nvCxnSpPr>
        <p:spPr>
          <a:xfrm flipH="1">
            <a:off x="9827260" y="4600575"/>
            <a:ext cx="106045" cy="118618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pic>
        <p:nvPicPr>
          <p:cNvPr id="19" name="Picture 1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079355" y="894080"/>
            <a:ext cx="2286000" cy="61912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112885" y="2291715"/>
            <a:ext cx="2343150" cy="5715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879205" y="5792470"/>
            <a:ext cx="2343150" cy="60007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60450" y="4758055"/>
            <a:ext cx="2333625" cy="581025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344795" y="4428490"/>
            <a:ext cx="2295525" cy="600075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558915" y="5137785"/>
            <a:ext cx="1362075" cy="619125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071870" y="5861050"/>
            <a:ext cx="2390775" cy="600075"/>
          </a:xfrm>
          <a:prstGeom prst="rect">
            <a:avLst/>
          </a:prstGeom>
        </p:spPr>
      </p:pic>
      <p:cxnSp>
        <p:nvCxnSpPr>
          <p:cNvPr id="27" name="Straight Arrow Connector 26"/>
          <p:cNvCxnSpPr/>
          <p:nvPr/>
        </p:nvCxnSpPr>
        <p:spPr>
          <a:xfrm>
            <a:off x="4906010" y="5398770"/>
            <a:ext cx="1594485" cy="31115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28" name="Straight Arrow Connector 27"/>
          <p:cNvCxnSpPr>
            <a:endCxn id="25" idx="1"/>
          </p:cNvCxnSpPr>
          <p:nvPr/>
        </p:nvCxnSpPr>
        <p:spPr>
          <a:xfrm>
            <a:off x="5065395" y="5746115"/>
            <a:ext cx="1006475" cy="41529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pic>
        <p:nvPicPr>
          <p:cNvPr id="29" name="Picture 28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3394075" y="5792470"/>
            <a:ext cx="1266825" cy="600075"/>
          </a:xfrm>
          <a:prstGeom prst="rect">
            <a:avLst/>
          </a:prstGeom>
        </p:spPr>
      </p:pic>
      <p:cxnSp>
        <p:nvCxnSpPr>
          <p:cNvPr id="30" name="Straight Arrow Connector 29"/>
          <p:cNvCxnSpPr/>
          <p:nvPr/>
        </p:nvCxnSpPr>
        <p:spPr>
          <a:xfrm flipV="1">
            <a:off x="4660900" y="4107815"/>
            <a:ext cx="488950" cy="65024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31" name="Straight Arrow Connector 30"/>
          <p:cNvCxnSpPr/>
          <p:nvPr/>
        </p:nvCxnSpPr>
        <p:spPr>
          <a:xfrm flipH="1" flipV="1">
            <a:off x="3828415" y="3830320"/>
            <a:ext cx="588645" cy="91567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32" name="Straight Arrow Connector 31"/>
          <p:cNvCxnSpPr/>
          <p:nvPr/>
        </p:nvCxnSpPr>
        <p:spPr>
          <a:xfrm flipH="1" flipV="1">
            <a:off x="2037080" y="3877945"/>
            <a:ext cx="2261870" cy="100838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33" name="Straight Arrow Connector 32"/>
          <p:cNvCxnSpPr/>
          <p:nvPr/>
        </p:nvCxnSpPr>
        <p:spPr>
          <a:xfrm flipH="1">
            <a:off x="2020570" y="5075555"/>
            <a:ext cx="1941830" cy="72771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34" name="Straight Arrow Connector 33"/>
          <p:cNvCxnSpPr/>
          <p:nvPr/>
        </p:nvCxnSpPr>
        <p:spPr>
          <a:xfrm flipH="1">
            <a:off x="2444115" y="5247640"/>
            <a:ext cx="1786255" cy="1028065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pic>
        <p:nvPicPr>
          <p:cNvPr id="35" name="Picture 34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5160645" y="3710940"/>
            <a:ext cx="2295525" cy="55245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2289175" y="3216910"/>
            <a:ext cx="2371725" cy="600075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-303530" y="3555365"/>
            <a:ext cx="2343150" cy="552450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031875" y="6236335"/>
            <a:ext cx="2362200" cy="647700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810895" y="5468620"/>
            <a:ext cx="1209675" cy="638175"/>
          </a:xfrm>
          <a:prstGeom prst="rect">
            <a:avLst/>
          </a:prstGeom>
        </p:spPr>
      </p:pic>
      <p:cxnSp>
        <p:nvCxnSpPr>
          <p:cNvPr id="40" name="Straight Arrow Connector 39"/>
          <p:cNvCxnSpPr/>
          <p:nvPr/>
        </p:nvCxnSpPr>
        <p:spPr>
          <a:xfrm>
            <a:off x="4584065" y="5326380"/>
            <a:ext cx="481330" cy="1050925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pic>
        <p:nvPicPr>
          <p:cNvPr id="41" name="Picture 40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3962400" y="6416675"/>
            <a:ext cx="2324100" cy="5810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Airy scan_40A_UAS-TMEM-HA_CB_4h_2_051222</a:t>
            </a:r>
            <a:endParaRPr lang="en-US" altLang="en-GB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+mn-ea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23680" y="3860165"/>
            <a:ext cx="2028825" cy="10668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73430"/>
            <a:ext cx="8058150" cy="60579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2425" y="1167765"/>
            <a:ext cx="1771650" cy="914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61475" y="2614295"/>
            <a:ext cx="1752600" cy="5429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84455"/>
            <a:ext cx="10972800" cy="582613"/>
          </a:xfrm>
        </p:spPr>
        <p:txBody>
          <a:bodyPr/>
          <a:p>
            <a:r>
              <a:rPr lang="en-US" altLang="en-GB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FILES</a:t>
            </a:r>
            <a:endParaRPr lang="en-US" altLang="en-GB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667385"/>
            <a:ext cx="10972800" cy="4953000"/>
          </a:xfrm>
        </p:spPr>
        <p:txBody>
          <a:bodyPr/>
          <a:p>
            <a:pPr>
              <a:buFont typeface="Wingdings" panose="05000000000000000000" charset="0"/>
              <a:buChar char="ü"/>
            </a:pPr>
            <a:r>
              <a:rPr lang="en-US" altLang="en-GB" sz="2800"/>
              <a:t>Airy scan_40A_UAS-TMEM-HA_CB_0h_1_051222</a:t>
            </a:r>
            <a:endParaRPr lang="en-US" altLang="en-GB" sz="2800"/>
          </a:p>
          <a:p>
            <a:pPr>
              <a:buFont typeface="Wingdings" panose="05000000000000000000" charset="0"/>
              <a:buChar char="ü"/>
            </a:pPr>
            <a:r>
              <a:rPr lang="en-US" altLang="en-GB" sz="2800"/>
              <a:t>Airy scan_40A_UAS-TMEM-HA_CB_0h_2_051222</a:t>
            </a:r>
            <a:endParaRPr lang="en-US" altLang="en-GB" sz="2800"/>
          </a:p>
          <a:p>
            <a:pPr>
              <a:buFont typeface="Wingdings" panose="05000000000000000000" charset="0"/>
              <a:buChar char="ü"/>
            </a:pPr>
            <a:r>
              <a:rPr lang="en-US" altLang="en-GB" sz="2800"/>
              <a:t>Airy scan_40A_UAS-TMEM-HA_CB_4h_1_051222</a:t>
            </a:r>
            <a:endParaRPr lang="en-US" altLang="en-GB" sz="2800"/>
          </a:p>
          <a:p>
            <a:pPr>
              <a:buFont typeface="Wingdings" panose="05000000000000000000" charset="0"/>
              <a:buChar char="ü"/>
            </a:pPr>
            <a:r>
              <a:rPr lang="en-US" altLang="en-GB" sz="2800"/>
              <a:t>Airy scan_40A_UAS-TMEM-HA_CB_4h_2_051222</a:t>
            </a:r>
            <a:endParaRPr lang="en-US" altLang="en-GB" sz="2800"/>
          </a:p>
          <a:p>
            <a:pPr>
              <a:buFont typeface="Wingdings" panose="05000000000000000000" charset="0"/>
              <a:buChar char="ü"/>
            </a:pPr>
            <a:r>
              <a:rPr lang="en-US" altLang="en-GB" sz="2800"/>
              <a:t>TMEM-HA 6h CB airy_3_170722</a:t>
            </a:r>
            <a:endParaRPr lang="en-US" altLang="en-GB" sz="2800"/>
          </a:p>
          <a:p>
            <a:pPr>
              <a:buFont typeface="Wingdings" panose="05000000000000000000" charset="0"/>
              <a:buChar char="ü"/>
            </a:pPr>
            <a:r>
              <a:rPr lang="en-US" altLang="en-GB" sz="2800"/>
              <a:t>40A_UAS-TMEM192-3xHA x 40A 71G10 MARCM_around 12h - for quantification_4 Airy-CBs_300425</a:t>
            </a:r>
            <a:endParaRPr lang="en-US" altLang="en-GB" sz="2800"/>
          </a:p>
          <a:p>
            <a:pPr>
              <a:buFont typeface="Wingdings" panose="05000000000000000000" charset="0"/>
              <a:buChar char="ü"/>
            </a:pPr>
            <a:r>
              <a:rPr lang="en-US" altLang="en-GB" sz="2800">
                <a:solidFill>
                  <a:schemeClr val="tx1"/>
                </a:solidFill>
                <a:effectLst/>
              </a:rPr>
              <a:t>40A_UAS-TMEM192-3xHA x 40A 71G10 MARCM_around 12h - for quantification_3 Airy-CBs_300425</a:t>
            </a:r>
            <a:endParaRPr lang="en-US" altLang="en-GB" sz="2800">
              <a:solidFill>
                <a:schemeClr val="tx1"/>
              </a:solidFill>
              <a:effectLst/>
            </a:endParaRPr>
          </a:p>
          <a:p>
            <a:pPr>
              <a:buFont typeface="Wingdings" panose="05000000000000000000" charset="0"/>
              <a:buChar char="ü"/>
            </a:pPr>
            <a:r>
              <a:rPr lang="en-US" altLang="en-GB" sz="2800">
                <a:solidFill>
                  <a:schemeClr val="tx1"/>
                </a:solidFill>
                <a:effectLst/>
              </a:rPr>
              <a:t>40A_UAS-TMEM1923x-HA x 71G10 40A MARCM_L3_2_Airy_010724</a:t>
            </a:r>
            <a:endParaRPr lang="en-US" altLang="en-GB" sz="2800">
              <a:solidFill>
                <a:schemeClr val="tx1"/>
              </a:solidFill>
              <a:effectLst/>
            </a:endParaRPr>
          </a:p>
          <a:p>
            <a:pPr>
              <a:buFont typeface="Wingdings" panose="05000000000000000000" charset="0"/>
              <a:buChar char="ü"/>
            </a:pPr>
            <a:r>
              <a:rPr lang="en-US" altLang="en-GB" sz="2800">
                <a:solidFill>
                  <a:schemeClr val="tx1"/>
                </a:solidFill>
                <a:effectLst/>
              </a:rPr>
              <a:t>40A_UAS-TMEM1923x-HA x 71G10 40A MARCM_L3_1_Airy_010724</a:t>
            </a:r>
            <a:endParaRPr lang="en-US" altLang="en-GB" sz="2800">
              <a:solidFill>
                <a:schemeClr val="tx1"/>
              </a:solidFill>
              <a:effectLst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 b="1">
                <a:solidFill>
                  <a:srgbClr val="FF0000"/>
                </a:solidFill>
                <a:sym typeface="+mn-ea"/>
              </a:rPr>
              <a:t>TMEM-HA 6h CB airy_3_170722</a:t>
            </a:r>
            <a:endParaRPr lang="en-US" altLang="en-GB" b="1">
              <a:solidFill>
                <a:srgbClr val="FF0000"/>
              </a:solidFill>
              <a:sym typeface="+mn-ea"/>
            </a:endParaRPr>
          </a:p>
        </p:txBody>
      </p:sp>
      <p:pic>
        <p:nvPicPr>
          <p:cNvPr id="3" name="ch2_raw_and_fused_all_viz-ezgif.com-gif-to-mp4-converter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72440" y="841375"/>
            <a:ext cx="11247120" cy="57010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 b="1">
                <a:solidFill>
                  <a:srgbClr val="FF0000"/>
                </a:solidFill>
                <a:sym typeface="+mn-ea"/>
              </a:rPr>
              <a:t>TMEM-HA 6h CB airy_3_170722</a:t>
            </a:r>
            <a:endParaRPr lang="en-US" altLang="en-GB" b="1">
              <a:solidFill>
                <a:srgbClr val="FF0000"/>
              </a:solidFill>
              <a:sym typeface="+mn-ea"/>
            </a:endParaRPr>
          </a:p>
        </p:txBody>
      </p:sp>
      <p:pic>
        <p:nvPicPr>
          <p:cNvPr id="2" name="Picture 1" descr="SEG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5970" y="879475"/>
            <a:ext cx="9933940" cy="576643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 b="1">
                <a:solidFill>
                  <a:srgbClr val="FF0000"/>
                </a:solidFill>
                <a:sym typeface="+mn-ea"/>
              </a:rPr>
              <a:t>TMEM-HA 6h CB airy_3_170722</a:t>
            </a:r>
            <a:endParaRPr lang="en-US" altLang="en-GB" b="1">
              <a:solidFill>
                <a:srgbClr val="FF0000"/>
              </a:solidFill>
              <a:sym typeface="+mn-ea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70990" y="1739265"/>
            <a:ext cx="933450" cy="1295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3980" y="4250690"/>
            <a:ext cx="847725" cy="21240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4815" y="1778000"/>
            <a:ext cx="1133475" cy="10572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635" y="4922520"/>
            <a:ext cx="1447800" cy="120967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20" y="1661160"/>
            <a:ext cx="1659890" cy="40830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34210" y="1492250"/>
            <a:ext cx="1547495" cy="39941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19350" y="1949450"/>
            <a:ext cx="1303655" cy="35179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2950" y="2153920"/>
            <a:ext cx="1271905" cy="344805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>
            <a:off x="2218055" y="2391410"/>
            <a:ext cx="598170" cy="183515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16225" y="2391410"/>
            <a:ext cx="1754505" cy="443865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>
          <a:xfrm>
            <a:off x="2218055" y="2566670"/>
            <a:ext cx="524510" cy="478155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2565" y="2953385"/>
            <a:ext cx="1598295" cy="42481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62280" y="2533650"/>
            <a:ext cx="1552575" cy="42481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77595" y="3310255"/>
            <a:ext cx="1341755" cy="366395"/>
          </a:xfrm>
          <a:prstGeom prst="rect">
            <a:avLst/>
          </a:prstGeom>
        </p:spPr>
      </p:pic>
      <p:cxnSp>
        <p:nvCxnSpPr>
          <p:cNvPr id="18" name="Straight Arrow Connector 17"/>
          <p:cNvCxnSpPr/>
          <p:nvPr/>
        </p:nvCxnSpPr>
        <p:spPr>
          <a:xfrm flipH="1">
            <a:off x="2043430" y="2900045"/>
            <a:ext cx="174625" cy="384175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pic>
        <p:nvPicPr>
          <p:cNvPr id="19" name="Picture 1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564880" y="527685"/>
            <a:ext cx="2286000" cy="63817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940425" y="773430"/>
            <a:ext cx="2314575" cy="62865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925050" y="1281430"/>
            <a:ext cx="2266950" cy="600075"/>
          </a:xfrm>
          <a:prstGeom prst="rect">
            <a:avLst/>
          </a:prstGeom>
        </p:spPr>
      </p:pic>
      <p:cxnSp>
        <p:nvCxnSpPr>
          <p:cNvPr id="22" name="Straight Arrow Connector 21"/>
          <p:cNvCxnSpPr>
            <a:endCxn id="21" idx="1"/>
          </p:cNvCxnSpPr>
          <p:nvPr/>
        </p:nvCxnSpPr>
        <p:spPr>
          <a:xfrm flipV="1">
            <a:off x="8980805" y="1581785"/>
            <a:ext cx="944245" cy="48641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pic>
        <p:nvPicPr>
          <p:cNvPr id="23" name="Picture 2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603240" y="1412240"/>
            <a:ext cx="2200275" cy="571500"/>
          </a:xfrm>
          <a:prstGeom prst="rect">
            <a:avLst/>
          </a:prstGeom>
        </p:spPr>
      </p:pic>
      <p:cxnSp>
        <p:nvCxnSpPr>
          <p:cNvPr id="24" name="Straight Arrow Connector 23"/>
          <p:cNvCxnSpPr>
            <a:endCxn id="23" idx="3"/>
          </p:cNvCxnSpPr>
          <p:nvPr/>
        </p:nvCxnSpPr>
        <p:spPr>
          <a:xfrm flipH="1" flipV="1">
            <a:off x="7803515" y="1697990"/>
            <a:ext cx="941705" cy="41783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pic>
        <p:nvPicPr>
          <p:cNvPr id="25" name="Picture 24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604510" y="1993900"/>
            <a:ext cx="2343150" cy="600075"/>
          </a:xfrm>
          <a:prstGeom prst="rect">
            <a:avLst/>
          </a:prstGeom>
        </p:spPr>
      </p:pic>
      <p:cxnSp>
        <p:nvCxnSpPr>
          <p:cNvPr id="26" name="Straight Arrow Connector 25"/>
          <p:cNvCxnSpPr>
            <a:endCxn id="25" idx="3"/>
          </p:cNvCxnSpPr>
          <p:nvPr/>
        </p:nvCxnSpPr>
        <p:spPr>
          <a:xfrm flipH="1" flipV="1">
            <a:off x="7947660" y="2294255"/>
            <a:ext cx="434975" cy="117475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pic>
        <p:nvPicPr>
          <p:cNvPr id="27" name="Picture 26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933305" y="1997075"/>
            <a:ext cx="2305050" cy="6096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707880" y="2607945"/>
            <a:ext cx="2276475" cy="619125"/>
          </a:xfrm>
          <a:prstGeom prst="rect">
            <a:avLst/>
          </a:prstGeom>
        </p:spPr>
      </p:pic>
      <p:cxnSp>
        <p:nvCxnSpPr>
          <p:cNvPr id="29" name="Straight Arrow Connector 28"/>
          <p:cNvCxnSpPr>
            <a:endCxn id="27" idx="1"/>
          </p:cNvCxnSpPr>
          <p:nvPr/>
        </p:nvCxnSpPr>
        <p:spPr>
          <a:xfrm flipV="1">
            <a:off x="8994140" y="2301875"/>
            <a:ext cx="939165" cy="7239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30" name="Straight Arrow Connector 29"/>
          <p:cNvCxnSpPr>
            <a:endCxn id="28" idx="1"/>
          </p:cNvCxnSpPr>
          <p:nvPr/>
        </p:nvCxnSpPr>
        <p:spPr>
          <a:xfrm>
            <a:off x="8898890" y="2511425"/>
            <a:ext cx="808990" cy="40640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pic>
        <p:nvPicPr>
          <p:cNvPr id="31" name="Picture 30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707880" y="3227070"/>
            <a:ext cx="2257425" cy="571500"/>
          </a:xfrm>
          <a:prstGeom prst="rect">
            <a:avLst/>
          </a:prstGeom>
        </p:spPr>
      </p:pic>
      <p:cxnSp>
        <p:nvCxnSpPr>
          <p:cNvPr id="32" name="Straight Arrow Connector 31"/>
          <p:cNvCxnSpPr>
            <a:endCxn id="19" idx="2"/>
          </p:cNvCxnSpPr>
          <p:nvPr/>
        </p:nvCxnSpPr>
        <p:spPr>
          <a:xfrm flipV="1">
            <a:off x="9070975" y="1165860"/>
            <a:ext cx="636905" cy="72390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pic>
        <p:nvPicPr>
          <p:cNvPr id="34" name="Picture 33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308850" y="3488690"/>
            <a:ext cx="2371725" cy="590550"/>
          </a:xfrm>
          <a:prstGeom prst="rect">
            <a:avLst/>
          </a:prstGeom>
        </p:spPr>
      </p:pic>
      <p:cxnSp>
        <p:nvCxnSpPr>
          <p:cNvPr id="35" name="Straight Arrow Connector 34"/>
          <p:cNvCxnSpPr/>
          <p:nvPr/>
        </p:nvCxnSpPr>
        <p:spPr>
          <a:xfrm flipH="1" flipV="1">
            <a:off x="7787640" y="1426210"/>
            <a:ext cx="854710" cy="47371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36" name="Straight Arrow Connector 35"/>
          <p:cNvCxnSpPr/>
          <p:nvPr/>
        </p:nvCxnSpPr>
        <p:spPr>
          <a:xfrm>
            <a:off x="8642350" y="2647950"/>
            <a:ext cx="1022350" cy="65532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37" name="Straight Arrow Connector 36"/>
          <p:cNvCxnSpPr>
            <a:endCxn id="34" idx="0"/>
          </p:cNvCxnSpPr>
          <p:nvPr/>
        </p:nvCxnSpPr>
        <p:spPr>
          <a:xfrm flipH="1">
            <a:off x="8495030" y="2647950"/>
            <a:ext cx="69850" cy="84074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pic>
        <p:nvPicPr>
          <p:cNvPr id="38" name="Picture 37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5048885" y="3220720"/>
            <a:ext cx="2266950" cy="628650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473065" y="2622550"/>
            <a:ext cx="2266950" cy="609600"/>
          </a:xfrm>
          <a:prstGeom prst="rect">
            <a:avLst/>
          </a:prstGeom>
        </p:spPr>
      </p:pic>
      <p:cxnSp>
        <p:nvCxnSpPr>
          <p:cNvPr id="40" name="Straight Arrow Connector 39"/>
          <p:cNvCxnSpPr>
            <a:endCxn id="39" idx="3"/>
          </p:cNvCxnSpPr>
          <p:nvPr/>
        </p:nvCxnSpPr>
        <p:spPr>
          <a:xfrm flipH="1">
            <a:off x="7740015" y="2613660"/>
            <a:ext cx="688975" cy="31369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41" name="Straight Arrow Connector 40"/>
          <p:cNvCxnSpPr/>
          <p:nvPr/>
        </p:nvCxnSpPr>
        <p:spPr>
          <a:xfrm flipH="1">
            <a:off x="7298690" y="2700020"/>
            <a:ext cx="1111250" cy="65151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pic>
        <p:nvPicPr>
          <p:cNvPr id="42" name="Picture 41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3153410" y="3756660"/>
            <a:ext cx="2257425" cy="581025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742950" y="3879215"/>
            <a:ext cx="2257425" cy="590550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33350" y="4469765"/>
            <a:ext cx="2286000" cy="590550"/>
          </a:xfrm>
          <a:prstGeom prst="rect">
            <a:avLst/>
          </a:prstGeom>
        </p:spPr>
      </p:pic>
      <p:cxnSp>
        <p:nvCxnSpPr>
          <p:cNvPr id="45" name="Straight Arrow Connector 44"/>
          <p:cNvCxnSpPr>
            <a:endCxn id="44" idx="3"/>
          </p:cNvCxnSpPr>
          <p:nvPr/>
        </p:nvCxnSpPr>
        <p:spPr>
          <a:xfrm flipH="1">
            <a:off x="2419350" y="4716145"/>
            <a:ext cx="489585" cy="48895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pic>
        <p:nvPicPr>
          <p:cNvPr id="46" name="Picture 45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33020" y="5130165"/>
            <a:ext cx="2390775" cy="628650"/>
          </a:xfrm>
          <a:prstGeom prst="rect">
            <a:avLst/>
          </a:prstGeom>
        </p:spPr>
      </p:pic>
      <p:cxnSp>
        <p:nvCxnSpPr>
          <p:cNvPr id="47" name="Straight Arrow Connector 46"/>
          <p:cNvCxnSpPr>
            <a:endCxn id="46" idx="3"/>
          </p:cNvCxnSpPr>
          <p:nvPr/>
        </p:nvCxnSpPr>
        <p:spPr>
          <a:xfrm flipH="1">
            <a:off x="2423795" y="4922520"/>
            <a:ext cx="421005" cy="52197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pic>
        <p:nvPicPr>
          <p:cNvPr id="48" name="Picture 47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3020" y="5907405"/>
            <a:ext cx="2343150" cy="657225"/>
          </a:xfrm>
          <a:prstGeom prst="rect">
            <a:avLst/>
          </a:prstGeom>
        </p:spPr>
      </p:pic>
      <p:cxnSp>
        <p:nvCxnSpPr>
          <p:cNvPr id="49" name="Straight Arrow Connector 48"/>
          <p:cNvCxnSpPr>
            <a:endCxn id="48" idx="3"/>
          </p:cNvCxnSpPr>
          <p:nvPr/>
        </p:nvCxnSpPr>
        <p:spPr>
          <a:xfrm flipH="1">
            <a:off x="2376170" y="5017770"/>
            <a:ext cx="516890" cy="1218565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pic>
        <p:nvPicPr>
          <p:cNvPr id="50" name="Picture 49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3616325" y="4539615"/>
            <a:ext cx="2324100" cy="590550"/>
          </a:xfrm>
          <a:prstGeom prst="rect">
            <a:avLst/>
          </a:prstGeom>
        </p:spPr>
      </p:pic>
      <p:cxnSp>
        <p:nvCxnSpPr>
          <p:cNvPr id="51" name="Straight Arrow Connector 50"/>
          <p:cNvCxnSpPr>
            <a:endCxn id="50" idx="1"/>
          </p:cNvCxnSpPr>
          <p:nvPr/>
        </p:nvCxnSpPr>
        <p:spPr>
          <a:xfrm flipV="1">
            <a:off x="2943225" y="4834890"/>
            <a:ext cx="673100" cy="295275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pic>
        <p:nvPicPr>
          <p:cNvPr id="52" name="Picture 51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3723005" y="5208905"/>
            <a:ext cx="1996440" cy="549910"/>
          </a:xfrm>
          <a:prstGeom prst="rect">
            <a:avLst/>
          </a:prstGeom>
        </p:spPr>
      </p:pic>
      <p:cxnSp>
        <p:nvCxnSpPr>
          <p:cNvPr id="53" name="Straight Arrow Connector 52"/>
          <p:cNvCxnSpPr>
            <a:endCxn id="52" idx="1"/>
          </p:cNvCxnSpPr>
          <p:nvPr/>
        </p:nvCxnSpPr>
        <p:spPr>
          <a:xfrm>
            <a:off x="3198495" y="5208905"/>
            <a:ext cx="524510" cy="274955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pic>
        <p:nvPicPr>
          <p:cNvPr id="54" name="Picture 53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723005" y="5907405"/>
            <a:ext cx="2286000" cy="647700"/>
          </a:xfrm>
          <a:prstGeom prst="rect">
            <a:avLst/>
          </a:prstGeom>
        </p:spPr>
      </p:pic>
      <p:cxnSp>
        <p:nvCxnSpPr>
          <p:cNvPr id="55" name="Straight Arrow Connector 54"/>
          <p:cNvCxnSpPr>
            <a:endCxn id="54" idx="1"/>
          </p:cNvCxnSpPr>
          <p:nvPr/>
        </p:nvCxnSpPr>
        <p:spPr>
          <a:xfrm>
            <a:off x="2908935" y="5208905"/>
            <a:ext cx="814070" cy="102235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pic>
        <p:nvPicPr>
          <p:cNvPr id="56" name="Picture 55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2423795" y="6231255"/>
            <a:ext cx="1203960" cy="315595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7315200" y="5059045"/>
            <a:ext cx="1430020" cy="385445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6308725" y="5503545"/>
            <a:ext cx="2333625" cy="628650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8831580" y="5758815"/>
            <a:ext cx="1722755" cy="472440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8044815" y="4279900"/>
            <a:ext cx="1948180" cy="485140"/>
          </a:xfrm>
          <a:prstGeom prst="rect">
            <a:avLst/>
          </a:prstGeom>
        </p:spPr>
      </p:pic>
      <p:cxnSp>
        <p:nvCxnSpPr>
          <p:cNvPr id="61" name="Straight Arrow Connector 60"/>
          <p:cNvCxnSpPr>
            <a:endCxn id="60" idx="2"/>
          </p:cNvCxnSpPr>
          <p:nvPr/>
        </p:nvCxnSpPr>
        <p:spPr>
          <a:xfrm flipH="1" flipV="1">
            <a:off x="9018905" y="4765040"/>
            <a:ext cx="406400" cy="377825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pic>
        <p:nvPicPr>
          <p:cNvPr id="62" name="Picture 61"/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9606280" y="4834890"/>
            <a:ext cx="1336040" cy="374015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10697210" y="5208905"/>
            <a:ext cx="1494790" cy="381635"/>
          </a:xfrm>
          <a:prstGeom prst="rect">
            <a:avLst/>
          </a:prstGeom>
        </p:spPr>
      </p:pic>
      <p:cxnSp>
        <p:nvCxnSpPr>
          <p:cNvPr id="64" name="Straight Arrow Connector 63"/>
          <p:cNvCxnSpPr>
            <a:endCxn id="63" idx="1"/>
          </p:cNvCxnSpPr>
          <p:nvPr/>
        </p:nvCxnSpPr>
        <p:spPr>
          <a:xfrm>
            <a:off x="9531985" y="5252085"/>
            <a:ext cx="1165225" cy="147955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pic>
        <p:nvPicPr>
          <p:cNvPr id="65" name="Picture 64"/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10697210" y="5746115"/>
            <a:ext cx="1415415" cy="386080"/>
          </a:xfrm>
          <a:prstGeom prst="rect">
            <a:avLst/>
          </a:prstGeom>
        </p:spPr>
      </p:pic>
      <p:cxnSp>
        <p:nvCxnSpPr>
          <p:cNvPr id="66" name="Straight Arrow Connector 65"/>
          <p:cNvCxnSpPr/>
          <p:nvPr/>
        </p:nvCxnSpPr>
        <p:spPr>
          <a:xfrm>
            <a:off x="9531985" y="5335905"/>
            <a:ext cx="1138555" cy="381635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 b="1">
                <a:solidFill>
                  <a:srgbClr val="FF0000"/>
                </a:solidFill>
                <a:sym typeface="+mn-ea"/>
              </a:rPr>
              <a:t>TMEM-HA 6h CB airy_3_170722</a:t>
            </a:r>
            <a:endParaRPr lang="en-US" altLang="en-GB" b="1">
              <a:solidFill>
                <a:srgbClr val="FF0000"/>
              </a:solidFill>
              <a:sym typeface="+mn-ea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31530" y="1813560"/>
            <a:ext cx="1596390" cy="2794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1760" y="4946650"/>
            <a:ext cx="847725" cy="13525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4495" y="2663190"/>
            <a:ext cx="1152525" cy="109537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5895" y="2663190"/>
            <a:ext cx="1494155" cy="42608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4160" y="2534285"/>
            <a:ext cx="1679575" cy="4673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43735" y="2057400"/>
            <a:ext cx="1422400" cy="349885"/>
          </a:xfrm>
          <a:prstGeom prst="rect">
            <a:avLst/>
          </a:prstGeom>
        </p:spPr>
      </p:pic>
      <p:cxnSp>
        <p:nvCxnSpPr>
          <p:cNvPr id="6" name="Straight Arrow Connector 5"/>
          <p:cNvCxnSpPr>
            <a:endCxn id="5" idx="2"/>
          </p:cNvCxnSpPr>
          <p:nvPr/>
        </p:nvCxnSpPr>
        <p:spPr>
          <a:xfrm flipV="1">
            <a:off x="2150745" y="2407285"/>
            <a:ext cx="504190" cy="504825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0285" y="3140075"/>
            <a:ext cx="1153160" cy="28956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7960" y="3239770"/>
            <a:ext cx="1639570" cy="453390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>
            <a:off x="2077720" y="3239770"/>
            <a:ext cx="90170" cy="791845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62685" y="4044950"/>
            <a:ext cx="2343150" cy="61912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45205" y="4664075"/>
            <a:ext cx="1861820" cy="49657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605780" y="4664075"/>
            <a:ext cx="1560195" cy="45148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915410" y="5709285"/>
            <a:ext cx="1491615" cy="41656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713730" y="5863590"/>
            <a:ext cx="1562735" cy="43561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654540" y="2198370"/>
            <a:ext cx="2276475" cy="5810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946515" y="1572260"/>
            <a:ext cx="1957705" cy="48514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395085" y="1099185"/>
            <a:ext cx="2352675" cy="647700"/>
          </a:xfrm>
          <a:prstGeom prst="rect">
            <a:avLst/>
          </a:prstGeom>
        </p:spPr>
      </p:pic>
      <p:cxnSp>
        <p:nvCxnSpPr>
          <p:cNvPr id="21" name="Straight Arrow Connector 20"/>
          <p:cNvCxnSpPr/>
          <p:nvPr/>
        </p:nvCxnSpPr>
        <p:spPr>
          <a:xfrm flipH="1" flipV="1">
            <a:off x="7560945" y="1746885"/>
            <a:ext cx="1087755" cy="368935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pic>
        <p:nvPicPr>
          <p:cNvPr id="22" name="Picture 21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407025" y="1915160"/>
            <a:ext cx="2266950" cy="619125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605780" y="2656840"/>
            <a:ext cx="2333625" cy="676275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801995" y="3490595"/>
            <a:ext cx="2305050" cy="5715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783830" y="4870450"/>
            <a:ext cx="2314575" cy="6096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523095" y="2856230"/>
            <a:ext cx="1285875" cy="64770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9172575" y="3649345"/>
            <a:ext cx="2276475" cy="609600"/>
          </a:xfrm>
          <a:prstGeom prst="rect">
            <a:avLst/>
          </a:prstGeom>
        </p:spPr>
      </p:pic>
      <p:cxnSp>
        <p:nvCxnSpPr>
          <p:cNvPr id="28" name="Straight Arrow Connector 27"/>
          <p:cNvCxnSpPr>
            <a:endCxn id="22" idx="3"/>
          </p:cNvCxnSpPr>
          <p:nvPr/>
        </p:nvCxnSpPr>
        <p:spPr>
          <a:xfrm flipH="1" flipV="1">
            <a:off x="7673975" y="2225040"/>
            <a:ext cx="974725" cy="9144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29" name="Straight Arrow Connector 28"/>
          <p:cNvCxnSpPr>
            <a:endCxn id="23" idx="3"/>
          </p:cNvCxnSpPr>
          <p:nvPr/>
        </p:nvCxnSpPr>
        <p:spPr>
          <a:xfrm flipH="1">
            <a:off x="7939405" y="2498725"/>
            <a:ext cx="661670" cy="49657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30" name="Straight Arrow Connector 29"/>
          <p:cNvCxnSpPr>
            <a:endCxn id="24" idx="3"/>
          </p:cNvCxnSpPr>
          <p:nvPr/>
        </p:nvCxnSpPr>
        <p:spPr>
          <a:xfrm flipH="1">
            <a:off x="8107045" y="2432050"/>
            <a:ext cx="647065" cy="1344295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31" name="Straight Arrow Connector 30"/>
          <p:cNvCxnSpPr>
            <a:endCxn id="25" idx="0"/>
          </p:cNvCxnSpPr>
          <p:nvPr/>
        </p:nvCxnSpPr>
        <p:spPr>
          <a:xfrm>
            <a:off x="8879205" y="2856230"/>
            <a:ext cx="62230" cy="201422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 b="1">
                <a:solidFill>
                  <a:srgbClr val="FF0000"/>
                </a:solidFill>
                <a:sym typeface="+mn-ea"/>
              </a:rPr>
              <a:t>TMEM-HA 6h CB airy_3_170722</a:t>
            </a:r>
            <a:endParaRPr lang="en-US" altLang="en-GB" b="1">
              <a:solidFill>
                <a:srgbClr val="FF0000"/>
              </a:solidFill>
              <a:sym typeface="+mn-ea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18590" y="3355340"/>
            <a:ext cx="1933575" cy="139065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3730" y="5136515"/>
            <a:ext cx="1314450" cy="1143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8180" y="1532255"/>
            <a:ext cx="1735455" cy="124968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1365" y="916940"/>
            <a:ext cx="2305050" cy="6667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1785" y="351155"/>
            <a:ext cx="1831340" cy="497840"/>
          </a:xfrm>
          <a:prstGeom prst="rect">
            <a:avLst/>
          </a:prstGeom>
        </p:spPr>
      </p:pic>
      <p:cxnSp>
        <p:nvCxnSpPr>
          <p:cNvPr id="28" name="Straight Arrow Connector 27"/>
          <p:cNvCxnSpPr/>
          <p:nvPr/>
        </p:nvCxnSpPr>
        <p:spPr>
          <a:xfrm flipH="1" flipV="1">
            <a:off x="7879715" y="1129030"/>
            <a:ext cx="1314450" cy="734695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17515" y="773430"/>
            <a:ext cx="2362200" cy="6191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83910" y="1382395"/>
            <a:ext cx="2193925" cy="6000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83910" y="2032000"/>
            <a:ext cx="2352675" cy="6000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55335" y="2856230"/>
            <a:ext cx="2381250" cy="571500"/>
          </a:xfrm>
          <a:prstGeom prst="rect">
            <a:avLst/>
          </a:prstGeom>
        </p:spPr>
      </p:pic>
      <p:cxnSp>
        <p:nvCxnSpPr>
          <p:cNvPr id="9" name="Straight Arrow Connector 8"/>
          <p:cNvCxnSpPr>
            <a:endCxn id="3" idx="2"/>
          </p:cNvCxnSpPr>
          <p:nvPr/>
        </p:nvCxnSpPr>
        <p:spPr>
          <a:xfrm flipH="1" flipV="1">
            <a:off x="8847455" y="848995"/>
            <a:ext cx="688975" cy="912495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10" name="Straight Arrow Connector 9"/>
          <p:cNvCxnSpPr>
            <a:endCxn id="6" idx="3"/>
          </p:cNvCxnSpPr>
          <p:nvPr/>
        </p:nvCxnSpPr>
        <p:spPr>
          <a:xfrm flipH="1" flipV="1">
            <a:off x="8077835" y="1682750"/>
            <a:ext cx="501015" cy="260985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13" name="Straight Arrow Connector 12"/>
          <p:cNvCxnSpPr>
            <a:endCxn id="7" idx="3"/>
          </p:cNvCxnSpPr>
          <p:nvPr/>
        </p:nvCxnSpPr>
        <p:spPr>
          <a:xfrm flipH="1">
            <a:off x="8236585" y="2087245"/>
            <a:ext cx="342265" cy="24511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15" name="Straight Arrow Connector 14"/>
          <p:cNvCxnSpPr>
            <a:endCxn id="8" idx="3"/>
          </p:cNvCxnSpPr>
          <p:nvPr/>
        </p:nvCxnSpPr>
        <p:spPr>
          <a:xfrm flipH="1">
            <a:off x="8236585" y="2106295"/>
            <a:ext cx="408940" cy="1035685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pic>
        <p:nvPicPr>
          <p:cNvPr id="16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58405" y="3570605"/>
            <a:ext cx="1743710" cy="473075"/>
          </a:xfrm>
          <a:prstGeom prst="rect">
            <a:avLst/>
          </a:prstGeom>
        </p:spPr>
      </p:pic>
      <p:cxnSp>
        <p:nvCxnSpPr>
          <p:cNvPr id="17" name="Straight Arrow Connector 16"/>
          <p:cNvCxnSpPr>
            <a:endCxn id="16" idx="0"/>
          </p:cNvCxnSpPr>
          <p:nvPr/>
        </p:nvCxnSpPr>
        <p:spPr>
          <a:xfrm flipH="1">
            <a:off x="8430260" y="2173605"/>
            <a:ext cx="339725" cy="139700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pic>
        <p:nvPicPr>
          <p:cNvPr id="18" name="Picture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245090" y="1652270"/>
            <a:ext cx="1946275" cy="535940"/>
          </a:xfrm>
          <a:prstGeom prst="rect">
            <a:avLst/>
          </a:prstGeom>
        </p:spPr>
      </p:pic>
      <p:cxnSp>
        <p:nvCxnSpPr>
          <p:cNvPr id="19" name="Straight Arrow Connector 18"/>
          <p:cNvCxnSpPr>
            <a:endCxn id="18" idx="1"/>
          </p:cNvCxnSpPr>
          <p:nvPr/>
        </p:nvCxnSpPr>
        <p:spPr>
          <a:xfrm flipV="1">
            <a:off x="8837295" y="1920240"/>
            <a:ext cx="1407795" cy="13843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pic>
        <p:nvPicPr>
          <p:cNvPr id="20" name="Picture 1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645525" y="2885440"/>
            <a:ext cx="2247900" cy="581025"/>
          </a:xfrm>
          <a:prstGeom prst="rect">
            <a:avLst/>
          </a:prstGeom>
        </p:spPr>
      </p:pic>
      <p:cxnSp>
        <p:nvCxnSpPr>
          <p:cNvPr id="21" name="Straight Arrow Connector 20"/>
          <p:cNvCxnSpPr/>
          <p:nvPr/>
        </p:nvCxnSpPr>
        <p:spPr>
          <a:xfrm>
            <a:off x="9206865" y="2434590"/>
            <a:ext cx="3810" cy="466725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pic>
        <p:nvPicPr>
          <p:cNvPr id="22" name="Picture 2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536430" y="3569970"/>
            <a:ext cx="2343150" cy="619125"/>
          </a:xfrm>
          <a:prstGeom prst="rect">
            <a:avLst/>
          </a:prstGeom>
        </p:spPr>
      </p:pic>
      <p:cxnSp>
        <p:nvCxnSpPr>
          <p:cNvPr id="23" name="Straight Arrow Connector 22"/>
          <p:cNvCxnSpPr>
            <a:endCxn id="22" idx="0"/>
          </p:cNvCxnSpPr>
          <p:nvPr/>
        </p:nvCxnSpPr>
        <p:spPr>
          <a:xfrm>
            <a:off x="9440545" y="2441575"/>
            <a:ext cx="1267460" cy="1128395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pic>
        <p:nvPicPr>
          <p:cNvPr id="24" name="Picture 2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463530" y="2287270"/>
            <a:ext cx="1727835" cy="494665"/>
          </a:xfrm>
          <a:prstGeom prst="rect">
            <a:avLst/>
          </a:prstGeom>
        </p:spPr>
      </p:pic>
      <p:cxnSp>
        <p:nvCxnSpPr>
          <p:cNvPr id="25" name="Straight Arrow Connector 24"/>
          <p:cNvCxnSpPr>
            <a:endCxn id="24" idx="1"/>
          </p:cNvCxnSpPr>
          <p:nvPr/>
        </p:nvCxnSpPr>
        <p:spPr>
          <a:xfrm>
            <a:off x="9890760" y="2307590"/>
            <a:ext cx="572770" cy="22733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pic>
        <p:nvPicPr>
          <p:cNvPr id="26" name="Picture 25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848215" y="4292600"/>
            <a:ext cx="2343150" cy="657225"/>
          </a:xfrm>
          <a:prstGeom prst="rect">
            <a:avLst/>
          </a:prstGeom>
        </p:spPr>
      </p:pic>
      <p:cxnSp>
        <p:nvCxnSpPr>
          <p:cNvPr id="27" name="Straight Arrow Connector 26"/>
          <p:cNvCxnSpPr>
            <a:endCxn id="26" idx="0"/>
          </p:cNvCxnSpPr>
          <p:nvPr/>
        </p:nvCxnSpPr>
        <p:spPr>
          <a:xfrm>
            <a:off x="9651365" y="2364740"/>
            <a:ext cx="1368425" cy="192786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pic>
        <p:nvPicPr>
          <p:cNvPr id="29" name="Picture 28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969500" y="96520"/>
            <a:ext cx="2362200" cy="647700"/>
          </a:xfrm>
          <a:prstGeom prst="rect">
            <a:avLst/>
          </a:prstGeom>
        </p:spPr>
      </p:pic>
      <p:cxnSp>
        <p:nvCxnSpPr>
          <p:cNvPr id="30" name="Straight Arrow Connector 29"/>
          <p:cNvCxnSpPr>
            <a:endCxn id="29" idx="2"/>
          </p:cNvCxnSpPr>
          <p:nvPr/>
        </p:nvCxnSpPr>
        <p:spPr>
          <a:xfrm flipV="1">
            <a:off x="9644380" y="744220"/>
            <a:ext cx="1506220" cy="143891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pic>
        <p:nvPicPr>
          <p:cNvPr id="31" name="Picture 30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884170" y="4745990"/>
            <a:ext cx="2371725" cy="57150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117215" y="4297045"/>
            <a:ext cx="1700530" cy="448945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274695" y="3698875"/>
            <a:ext cx="1708150" cy="490220"/>
          </a:xfrm>
          <a:prstGeom prst="rect">
            <a:avLst/>
          </a:prstGeom>
        </p:spPr>
      </p:pic>
      <p:cxnSp>
        <p:nvCxnSpPr>
          <p:cNvPr id="34" name="Straight Arrow Connector 33"/>
          <p:cNvCxnSpPr/>
          <p:nvPr/>
        </p:nvCxnSpPr>
        <p:spPr>
          <a:xfrm flipH="1">
            <a:off x="2475230" y="4189095"/>
            <a:ext cx="408940" cy="1035685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pic>
        <p:nvPicPr>
          <p:cNvPr id="35" name="Picture 34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38785" y="5224780"/>
            <a:ext cx="2324100" cy="66675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-553720" y="3881755"/>
            <a:ext cx="2362200" cy="638175"/>
          </a:xfrm>
          <a:prstGeom prst="rect">
            <a:avLst/>
          </a:prstGeom>
        </p:spPr>
      </p:pic>
      <p:cxnSp>
        <p:nvCxnSpPr>
          <p:cNvPr id="37" name="Straight Arrow Connector 36"/>
          <p:cNvCxnSpPr/>
          <p:nvPr/>
        </p:nvCxnSpPr>
        <p:spPr>
          <a:xfrm flipV="1">
            <a:off x="2950210" y="2814955"/>
            <a:ext cx="728345" cy="1034415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38" name="Straight Arrow Connector 37"/>
          <p:cNvCxnSpPr/>
          <p:nvPr/>
        </p:nvCxnSpPr>
        <p:spPr>
          <a:xfrm flipV="1">
            <a:off x="2806700" y="2345690"/>
            <a:ext cx="574675" cy="1494155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pic>
        <p:nvPicPr>
          <p:cNvPr id="39" name="Picture 38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678555" y="2464435"/>
            <a:ext cx="2266950" cy="590550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301365" y="1701800"/>
            <a:ext cx="2362200" cy="638175"/>
          </a:xfrm>
          <a:prstGeom prst="rect">
            <a:avLst/>
          </a:prstGeom>
        </p:spPr>
      </p:pic>
      <p:cxnSp>
        <p:nvCxnSpPr>
          <p:cNvPr id="41" name="Straight Arrow Connector 40"/>
          <p:cNvCxnSpPr/>
          <p:nvPr/>
        </p:nvCxnSpPr>
        <p:spPr>
          <a:xfrm flipV="1">
            <a:off x="2414270" y="1426210"/>
            <a:ext cx="392430" cy="2356485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42" name="Straight Arrow Connector 41"/>
          <p:cNvCxnSpPr/>
          <p:nvPr/>
        </p:nvCxnSpPr>
        <p:spPr>
          <a:xfrm flipH="1" flipV="1">
            <a:off x="1868170" y="2383790"/>
            <a:ext cx="450215" cy="1350645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43" name="Straight Arrow Connector 42"/>
          <p:cNvCxnSpPr/>
          <p:nvPr/>
        </p:nvCxnSpPr>
        <p:spPr>
          <a:xfrm flipH="1" flipV="1">
            <a:off x="1551940" y="3159760"/>
            <a:ext cx="612775" cy="488315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pic>
        <p:nvPicPr>
          <p:cNvPr id="44" name="Picture 43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808480" y="848995"/>
            <a:ext cx="2247265" cy="589915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83515" y="1682750"/>
            <a:ext cx="2390775" cy="666750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-791210" y="2781935"/>
            <a:ext cx="2343150" cy="5715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 b="1">
                <a:solidFill>
                  <a:srgbClr val="FF0000"/>
                </a:solidFill>
                <a:sym typeface="+mn-ea"/>
              </a:rPr>
              <a:t>TMEM-HA 6h CB airy_3_170722</a:t>
            </a:r>
            <a:endParaRPr lang="en-US" altLang="en-GB" b="1">
              <a:solidFill>
                <a:srgbClr val="FF0000"/>
              </a:solidFill>
              <a:sym typeface="+mn-ea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9600" y="773430"/>
            <a:ext cx="4785360" cy="412178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5193030"/>
            <a:ext cx="4777105" cy="1514475"/>
          </a:xfrm>
          <a:prstGeom prst="rect">
            <a:avLst/>
          </a:prstGeom>
        </p:spPr>
      </p:pic>
      <p:sp>
        <p:nvSpPr>
          <p:cNvPr id="5" name="Rectangles 4"/>
          <p:cNvSpPr/>
          <p:nvPr/>
        </p:nvSpPr>
        <p:spPr>
          <a:xfrm>
            <a:off x="588010" y="4870450"/>
            <a:ext cx="4832350" cy="260350"/>
          </a:xfrm>
          <a:prstGeom prst="rect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1050" y="883920"/>
            <a:ext cx="1781175" cy="7810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8675" y="2145665"/>
            <a:ext cx="1733550" cy="37052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17865" y="2145665"/>
            <a:ext cx="2057400" cy="1038225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42925" y="0"/>
            <a:ext cx="10972800" cy="762000"/>
          </a:xfrm>
        </p:spPr>
        <p:txBody>
          <a:bodyPr lIns="91440" tIns="45720" rIns="91440" bIns="45720" anchor="ctr" anchorCtr="0"/>
          <a:lstStyle/>
          <a:p>
            <a:r>
              <a:rPr lang="en-US" altLang="en-GB" sz="2400" b="1" dirty="0">
                <a:solidFill>
                  <a:srgbClr val="FF0000"/>
                </a:solidFill>
                <a:cs typeface="Arial" panose="020B0604020202020204"/>
              </a:rPr>
              <a:t>40A_UAS-TMEM192-3xHA x 40A 71G10 MARCM_around 12h - for quantification_3 Airy-CBs_300425</a:t>
            </a:r>
            <a:endParaRPr lang="en-US" altLang="en-GB" b="1" dirty="0">
              <a:solidFill>
                <a:srgbClr val="FF0000"/>
              </a:solidFill>
              <a:cs typeface="Arial" panose="020B0604020202020204"/>
            </a:endParaRPr>
          </a:p>
        </p:txBody>
      </p:sp>
      <p:pic>
        <p:nvPicPr>
          <p:cNvPr id="3" name="ch2_raw_and_fused_all_viz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082040" y="762000"/>
            <a:ext cx="9895205" cy="59905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57150"/>
            <a:ext cx="10972800" cy="445135"/>
          </a:xfrm>
        </p:spPr>
        <p:txBody>
          <a:bodyPr lIns="91440" tIns="45720" rIns="91440" bIns="45720" anchor="ctr" anchorCtr="0"/>
          <a:lstStyle/>
          <a:p>
            <a:br>
              <a:rPr lang="en-US" altLang="en-GB" sz="2400" b="1" dirty="0">
                <a:solidFill>
                  <a:srgbClr val="FF0000"/>
                </a:solidFill>
                <a:cs typeface="Arial" panose="020B0604020202020204"/>
              </a:rPr>
            </a:br>
            <a:r>
              <a:rPr lang="en-US" altLang="en-GB" sz="2400" b="1" dirty="0">
                <a:solidFill>
                  <a:srgbClr val="FF0000"/>
                </a:solidFill>
                <a:cs typeface="Arial" panose="020B0604020202020204"/>
              </a:rPr>
              <a:t>40A_UAS-TMEM192-3xHA x 40A 71G10 MARCM_around 12h - for quantification_3 Airy-CBs_300425</a:t>
            </a:r>
            <a:endParaRPr lang="en-US" altLang="en-GB" sz="2400" b="1" dirty="0">
              <a:solidFill>
                <a:srgbClr val="FF0000"/>
              </a:solidFill>
              <a:cs typeface="Arial" panose="020B0604020202020204"/>
            </a:endParaRPr>
          </a:p>
        </p:txBody>
      </p:sp>
      <p:pic>
        <p:nvPicPr>
          <p:cNvPr id="3" name="Picture 2" descr="seg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11250" y="886460"/>
            <a:ext cx="9968865" cy="57873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57150"/>
            <a:ext cx="10972800" cy="445135"/>
          </a:xfrm>
        </p:spPr>
        <p:txBody>
          <a:bodyPr lIns="91440" tIns="45720" rIns="91440" bIns="45720" anchor="ctr" anchorCtr="0"/>
          <a:lstStyle/>
          <a:p>
            <a:br>
              <a:rPr lang="en-US" altLang="en-GB" sz="2400" b="1" dirty="0">
                <a:solidFill>
                  <a:srgbClr val="FF0000"/>
                </a:solidFill>
                <a:cs typeface="Arial" panose="020B0604020202020204"/>
              </a:rPr>
            </a:br>
            <a:r>
              <a:rPr lang="en-US" altLang="en-GB" sz="2400" b="1" dirty="0">
                <a:solidFill>
                  <a:srgbClr val="FF0000"/>
                </a:solidFill>
                <a:cs typeface="Arial" panose="020B0604020202020204"/>
              </a:rPr>
              <a:t>40A_UAS-TMEM192-3xHA x 40A 71G10 MARCM_around 12h - for quantification_3 Airy-CBs_300425</a:t>
            </a:r>
            <a:endParaRPr lang="en-US" altLang="en-GB" sz="2400" b="1" dirty="0">
              <a:solidFill>
                <a:srgbClr val="FF0000"/>
              </a:solidFill>
              <a:cs typeface="Arial" panose="020B0604020202020204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11580" y="1601470"/>
            <a:ext cx="1802130" cy="15392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1080" y="1540510"/>
            <a:ext cx="1381125" cy="1600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6095" y="1601470"/>
            <a:ext cx="1476375" cy="2235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8485" y="4531995"/>
            <a:ext cx="1360805" cy="150685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26685" y="4388485"/>
            <a:ext cx="1506220" cy="17932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57150"/>
            <a:ext cx="10972800" cy="445135"/>
          </a:xfrm>
        </p:spPr>
        <p:txBody>
          <a:bodyPr lIns="91440" tIns="45720" rIns="91440" bIns="45720" anchor="ctr" anchorCtr="0"/>
          <a:lstStyle/>
          <a:p>
            <a:br>
              <a:rPr lang="en-US" altLang="en-GB" sz="2400" b="1" dirty="0">
                <a:solidFill>
                  <a:srgbClr val="FF0000"/>
                </a:solidFill>
                <a:cs typeface="Arial" panose="020B0604020202020204"/>
              </a:rPr>
            </a:br>
            <a:r>
              <a:rPr lang="en-US" altLang="en-GB" sz="2400" b="1" dirty="0">
                <a:solidFill>
                  <a:srgbClr val="FF0000"/>
                </a:solidFill>
                <a:cs typeface="Arial" panose="020B0604020202020204"/>
              </a:rPr>
              <a:t>40A_UAS-TMEM192-3xHA x 40A 71G10 MARCM_around 12h - for quantification_3 Airy-CBs_300425</a:t>
            </a:r>
            <a:endParaRPr lang="en-US" altLang="en-GB" sz="2400" b="1" dirty="0">
              <a:solidFill>
                <a:srgbClr val="FF0000"/>
              </a:solidFill>
              <a:cs typeface="Arial" panose="020B0604020202020204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514080" y="3147695"/>
            <a:ext cx="1781175" cy="5619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9650" y="1009650"/>
            <a:ext cx="1800225" cy="17716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215" y="950595"/>
            <a:ext cx="8115300" cy="46672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34070" y="4201795"/>
            <a:ext cx="2190750" cy="10382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Airy scan_40A_UAS-TMEM-HA_CB_0h_1_051222</a:t>
            </a:r>
            <a:endParaRPr lang="en-US" altLang="en-GB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+mn-ea"/>
            </a:endParaRPr>
          </a:p>
        </p:txBody>
      </p:sp>
      <p:pic>
        <p:nvPicPr>
          <p:cNvPr id="3" name="ch2_raw_and_fused_all_viz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396240" y="897255"/>
            <a:ext cx="11399520" cy="56997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190500"/>
            <a:ext cx="10972800" cy="762000"/>
          </a:xfrm>
        </p:spPr>
        <p:txBody>
          <a:bodyPr lIns="91440" tIns="45720" rIns="91440" bIns="45720" anchor="ctr" anchorCtr="0"/>
          <a:lstStyle/>
          <a:p>
            <a:r>
              <a:rPr lang="en-US" altLang="en-GB" sz="2400" b="1" dirty="0">
                <a:solidFill>
                  <a:srgbClr val="FF0000"/>
                </a:solidFill>
                <a:cs typeface="Arial" panose="020B0604020202020204"/>
              </a:rPr>
              <a:t>40A_UAS-TMEM1923x-HA x 71G10 40A MARCM_L3_1_Airy_010724</a:t>
            </a:r>
            <a:endParaRPr lang="en-US" altLang="en-GB" b="1" dirty="0">
              <a:solidFill>
                <a:srgbClr val="FF0000"/>
              </a:solidFill>
              <a:cs typeface="Arial" panose="020B0604020202020204"/>
            </a:endParaRPr>
          </a:p>
        </p:txBody>
      </p:sp>
      <p:pic>
        <p:nvPicPr>
          <p:cNvPr id="4" name="ch2_raw_and_fused_all_viz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64185" y="752475"/>
            <a:ext cx="11399520" cy="56997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190500"/>
            <a:ext cx="10972800" cy="762000"/>
          </a:xfrm>
        </p:spPr>
        <p:txBody>
          <a:bodyPr lIns="91440" tIns="45720" rIns="91440" bIns="45720" anchor="ctr" anchorCtr="0"/>
          <a:lstStyle/>
          <a:p>
            <a:r>
              <a:rPr lang="en-US" altLang="en-GB" sz="2400" b="1" dirty="0">
                <a:solidFill>
                  <a:srgbClr val="FF0000"/>
                </a:solidFill>
                <a:cs typeface="Arial" panose="020B0604020202020204"/>
              </a:rPr>
              <a:t>40A_UAS-TMEM1923x-HA x 71G10 40A MARCM_L3_1_Airy_010724</a:t>
            </a:r>
            <a:endParaRPr lang="en-US" altLang="en-GB" b="1" dirty="0">
              <a:solidFill>
                <a:srgbClr val="FF0000"/>
              </a:solidFill>
              <a:cs typeface="Arial" panose="020B0604020202020204"/>
            </a:endParaRPr>
          </a:p>
        </p:txBody>
      </p:sp>
      <p:pic>
        <p:nvPicPr>
          <p:cNvPr id="4" name="Picture 3" descr="seg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47750" y="786130"/>
            <a:ext cx="10260965" cy="59563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190500"/>
            <a:ext cx="10972800" cy="762000"/>
          </a:xfrm>
        </p:spPr>
        <p:txBody>
          <a:bodyPr lIns="91440" tIns="45720" rIns="91440" bIns="45720" anchor="ctr" anchorCtr="0"/>
          <a:lstStyle/>
          <a:p>
            <a:r>
              <a:rPr lang="en-US" altLang="en-GB" sz="2400" b="1" dirty="0">
                <a:solidFill>
                  <a:srgbClr val="FF0000"/>
                </a:solidFill>
                <a:cs typeface="Arial" panose="020B0604020202020204"/>
              </a:rPr>
              <a:t>40A_UAS-TMEM1923x-HA x 71G10 40A MARCM_L3_1_Airy_010724</a:t>
            </a:r>
            <a:endParaRPr lang="en-US" altLang="en-GB" b="1" dirty="0">
              <a:solidFill>
                <a:srgbClr val="FF0000"/>
              </a:solidFill>
              <a:cs typeface="Arial" panose="020B060402020202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190500"/>
            <a:ext cx="10972800" cy="762000"/>
          </a:xfrm>
        </p:spPr>
        <p:txBody>
          <a:bodyPr lIns="91440" tIns="45720" rIns="91440" bIns="45720" anchor="ctr" anchorCtr="0"/>
          <a:lstStyle/>
          <a:p>
            <a:r>
              <a:rPr lang="en-US" altLang="en-GB" sz="2400" b="1" dirty="0">
                <a:solidFill>
                  <a:srgbClr val="FF0000"/>
                </a:solidFill>
                <a:cs typeface="Arial" panose="020B0604020202020204"/>
              </a:rPr>
              <a:t>40A_UAS-TMEM1923x-HA x 71G10 40A MARCM_L3_1_Airy_010724</a:t>
            </a:r>
            <a:endParaRPr lang="en-US" altLang="en-GB" b="1" dirty="0">
              <a:solidFill>
                <a:srgbClr val="FF0000"/>
              </a:solidFill>
              <a:cs typeface="Arial" panose="020B060402020202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190500"/>
            <a:ext cx="10972800" cy="762000"/>
          </a:xfrm>
        </p:spPr>
        <p:txBody>
          <a:bodyPr lIns="91440" tIns="45720" rIns="91440" bIns="45720" anchor="ctr" anchorCtr="0"/>
          <a:lstStyle/>
          <a:p>
            <a:r>
              <a:rPr lang="en-US" altLang="en-GB" sz="2400" b="1" dirty="0">
                <a:solidFill>
                  <a:srgbClr val="FF0000"/>
                </a:solidFill>
                <a:cs typeface="Arial" panose="020B0604020202020204"/>
              </a:rPr>
              <a:t>40A_UAS-TMEM1923x-HA x 71G10 40A MARCM_L3_1_Airy_010724</a:t>
            </a:r>
            <a:endParaRPr lang="en-US" altLang="en-GB" b="1" dirty="0">
              <a:solidFill>
                <a:srgbClr val="FF0000"/>
              </a:solidFill>
              <a:cs typeface="Arial" panose="020B0604020202020204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8600" y="952500"/>
            <a:ext cx="6389370" cy="507428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8830" y="1121410"/>
            <a:ext cx="1771650" cy="12001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5815" y="1483360"/>
            <a:ext cx="1790700" cy="4762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9745" y="2961005"/>
            <a:ext cx="2066925" cy="10572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/>
          <p:cNvSpPr>
            <a:spLocks noGrp="1"/>
          </p:cNvSpPr>
          <p:nvPr>
            <p:ph type="title"/>
          </p:nvPr>
        </p:nvSpPr>
        <p:spPr>
          <a:xfrm>
            <a:off x="609600" y="190500"/>
            <a:ext cx="10972800" cy="762000"/>
          </a:xfrm>
        </p:spPr>
        <p:txBody>
          <a:bodyPr lIns="91440" tIns="45720" rIns="91440" bIns="45720" anchor="ctr" anchorCtr="0"/>
          <a:lstStyle/>
          <a:p>
            <a:r>
              <a:rPr lang="en-US" altLang="en-GB" sz="2400" b="1" dirty="0">
                <a:solidFill>
                  <a:srgbClr val="FF0000"/>
                </a:solidFill>
                <a:cs typeface="Arial" panose="020B0604020202020204"/>
              </a:rPr>
              <a:t>40A_UAS-TMEM1923x-HA x 71G10 40A MARCM_L3_2_Airy_010724</a:t>
            </a:r>
            <a:endParaRPr lang="en-US" altLang="en-GB" b="1" dirty="0">
              <a:solidFill>
                <a:srgbClr val="FF0000"/>
              </a:solidFill>
              <a:cs typeface="Arial" panose="020B0604020202020204"/>
            </a:endParaRPr>
          </a:p>
        </p:txBody>
      </p:sp>
      <p:pic>
        <p:nvPicPr>
          <p:cNvPr id="2" name="Picture 1" descr="SEG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26515" y="1031875"/>
            <a:ext cx="9354820" cy="543052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5053965" y="3433445"/>
            <a:ext cx="472440" cy="40513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2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4" name="Oval 3"/>
          <p:cNvSpPr/>
          <p:nvPr/>
        </p:nvSpPr>
        <p:spPr>
          <a:xfrm>
            <a:off x="5844540" y="1552575"/>
            <a:ext cx="415290" cy="42418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28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5" name="Oval 4"/>
          <p:cNvSpPr/>
          <p:nvPr/>
        </p:nvSpPr>
        <p:spPr>
          <a:xfrm>
            <a:off x="6076315" y="5748020"/>
            <a:ext cx="559435" cy="43434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95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6" name="Oval 5"/>
          <p:cNvSpPr/>
          <p:nvPr/>
        </p:nvSpPr>
        <p:spPr>
          <a:xfrm>
            <a:off x="3655060" y="2092325"/>
            <a:ext cx="473075" cy="43434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96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7" name="Oval 6"/>
          <p:cNvSpPr/>
          <p:nvPr/>
        </p:nvSpPr>
        <p:spPr>
          <a:xfrm>
            <a:off x="8574405" y="4638675"/>
            <a:ext cx="636905" cy="53086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85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8" name="Oval 7"/>
          <p:cNvSpPr/>
          <p:nvPr/>
        </p:nvSpPr>
        <p:spPr>
          <a:xfrm>
            <a:off x="5342890" y="2642235"/>
            <a:ext cx="434340" cy="45339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45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190500"/>
            <a:ext cx="10972800" cy="762000"/>
          </a:xfrm>
        </p:spPr>
        <p:txBody>
          <a:bodyPr lIns="91440" tIns="45720" rIns="91440" bIns="45720" anchor="ctr" anchorCtr="0"/>
          <a:lstStyle/>
          <a:p>
            <a:r>
              <a:rPr lang="en-US" altLang="en-GB" sz="2400" b="1" dirty="0">
                <a:solidFill>
                  <a:srgbClr val="FF0000"/>
                </a:solidFill>
                <a:cs typeface="Arial" panose="020B0604020202020204"/>
              </a:rPr>
              <a:t>40A_UAS-TMEM1923x-HA x 71G10 40A MARCM_L3_2_Airy_010724</a:t>
            </a:r>
            <a:endParaRPr lang="en-US" altLang="en-GB" b="1" dirty="0">
              <a:solidFill>
                <a:srgbClr val="FF0000"/>
              </a:solidFill>
              <a:cs typeface="Arial" panose="020B0604020202020204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4195" y="864870"/>
            <a:ext cx="4606925" cy="3825240"/>
          </a:xfrm>
          <a:prstGeom prst="rect">
            <a:avLst/>
          </a:prstGeom>
        </p:spPr>
      </p:pic>
      <p:sp>
        <p:nvSpPr>
          <p:cNvPr id="4" name="Rectangles 3"/>
          <p:cNvSpPr/>
          <p:nvPr/>
        </p:nvSpPr>
        <p:spPr>
          <a:xfrm>
            <a:off x="544195" y="4690110"/>
            <a:ext cx="4606925" cy="250825"/>
          </a:xfrm>
          <a:prstGeom prst="rect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195" y="4940935"/>
            <a:ext cx="4622800" cy="15163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3280" y="952500"/>
            <a:ext cx="1752600" cy="18669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57590" y="952500"/>
            <a:ext cx="1743075" cy="5143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32495" y="1871345"/>
            <a:ext cx="2181225" cy="1038225"/>
          </a:xfrm>
          <a:prstGeom prst="rect">
            <a:avLst/>
          </a:prstGeom>
        </p:spPr>
      </p:pic>
      <p:graphicFrame>
        <p:nvGraphicFramePr>
          <p:cNvPr id="9" name="Table 8"/>
          <p:cNvGraphicFramePr/>
          <p:nvPr>
            <p:custDataLst>
              <p:tags r:id="rId6"/>
            </p:custDataLst>
          </p:nvPr>
        </p:nvGraphicFramePr>
        <p:xfrm>
          <a:off x="5810250" y="3828415"/>
          <a:ext cx="5303520" cy="256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67840"/>
                <a:gridCol w="1767840"/>
                <a:gridCol w="1767840"/>
              </a:tblGrid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GB"/>
                        <a:t>cell</a:t>
                      </a:r>
                      <a:endParaRPr lang="en-US" altLang="en-GB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GB"/>
                        <a:t>automatic</a:t>
                      </a:r>
                      <a:endParaRPr lang="en-US" altLang="en-GB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GB"/>
                        <a:t>manual</a:t>
                      </a:r>
                      <a:endParaRPr lang="en-US" altLang="en-GB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GB" b="1"/>
                        <a:t>2</a:t>
                      </a:r>
                      <a:endParaRPr lang="en-US" altLang="en-GB" b="1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GB" b="1"/>
                        <a:t>39</a:t>
                      </a:r>
                      <a:endParaRPr lang="en-US" altLang="en-GB" b="1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GB" b="1"/>
                        <a:t>NOT DATA</a:t>
                      </a:r>
                      <a:endParaRPr lang="en-US" altLang="en-GB" b="1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GB">
                          <a:solidFill>
                            <a:srgbClr val="FF0000"/>
                          </a:solidFill>
                        </a:rPr>
                        <a:t>28</a:t>
                      </a:r>
                      <a:endParaRPr lang="en-US" altLang="en-GB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GB">
                          <a:solidFill>
                            <a:srgbClr val="FF0000"/>
                          </a:solidFill>
                        </a:rPr>
                        <a:t>23</a:t>
                      </a:r>
                      <a:endParaRPr lang="en-US" altLang="en-GB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GB">
                          <a:solidFill>
                            <a:srgbClr val="FF0000"/>
                          </a:solidFill>
                        </a:rPr>
                        <a:t>30</a:t>
                      </a:r>
                      <a:endParaRPr lang="en-US" altLang="en-GB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GB">
                          <a:solidFill>
                            <a:srgbClr val="FF0000"/>
                          </a:solidFill>
                        </a:rPr>
                        <a:t>45</a:t>
                      </a:r>
                      <a:endParaRPr lang="en-US" altLang="en-GB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GB">
                          <a:solidFill>
                            <a:srgbClr val="FF0000"/>
                          </a:solidFill>
                        </a:rPr>
                        <a:t>32</a:t>
                      </a:r>
                      <a:endParaRPr lang="en-US" altLang="en-GB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GB">
                          <a:solidFill>
                            <a:srgbClr val="FF0000"/>
                          </a:solidFill>
                        </a:rPr>
                        <a:t>15</a:t>
                      </a:r>
                      <a:endParaRPr lang="en-US" altLang="en-GB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GB">
                          <a:solidFill>
                            <a:srgbClr val="002060"/>
                          </a:solidFill>
                        </a:rPr>
                        <a:t>85</a:t>
                      </a:r>
                      <a:endParaRPr lang="en-US" altLang="en-GB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GB">
                          <a:solidFill>
                            <a:srgbClr val="002060"/>
                          </a:solidFill>
                        </a:rPr>
                        <a:t>10</a:t>
                      </a:r>
                      <a:endParaRPr lang="en-US" altLang="en-GB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GB">
                          <a:solidFill>
                            <a:srgbClr val="002060"/>
                          </a:solidFill>
                        </a:rPr>
                        <a:t>12</a:t>
                      </a:r>
                      <a:endParaRPr lang="en-US" altLang="en-GB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GB">
                          <a:solidFill>
                            <a:srgbClr val="002060"/>
                          </a:solidFill>
                        </a:rPr>
                        <a:t>95</a:t>
                      </a:r>
                      <a:endParaRPr lang="en-US" altLang="en-GB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GB">
                          <a:solidFill>
                            <a:srgbClr val="002060"/>
                          </a:solidFill>
                        </a:rPr>
                        <a:t>22</a:t>
                      </a:r>
                      <a:endParaRPr lang="en-US" altLang="en-GB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GB">
                          <a:solidFill>
                            <a:srgbClr val="002060"/>
                          </a:solidFill>
                        </a:rPr>
                        <a:t>20</a:t>
                      </a:r>
                      <a:endParaRPr lang="en-US" altLang="en-GB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GB">
                          <a:solidFill>
                            <a:srgbClr val="002060"/>
                          </a:solidFill>
                        </a:rPr>
                        <a:t>96</a:t>
                      </a:r>
                      <a:endParaRPr lang="en-US" altLang="en-GB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GB">
                          <a:solidFill>
                            <a:srgbClr val="002060"/>
                          </a:solidFill>
                        </a:rPr>
                        <a:t>24</a:t>
                      </a:r>
                      <a:endParaRPr lang="en-US" altLang="en-GB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GB">
                          <a:solidFill>
                            <a:srgbClr val="002060"/>
                          </a:solidFill>
                        </a:rPr>
                        <a:t>25</a:t>
                      </a:r>
                      <a:endParaRPr lang="en-US" altLang="en-GB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190500"/>
            <a:ext cx="10972800" cy="762000"/>
          </a:xfrm>
        </p:spPr>
        <p:txBody>
          <a:bodyPr lIns="91440" tIns="45720" rIns="91440" bIns="45720" anchor="ctr" anchorCtr="0"/>
          <a:lstStyle/>
          <a:p>
            <a:r>
              <a:rPr lang="en-US" altLang="en-GB" b="1" dirty="0">
                <a:solidFill>
                  <a:srgbClr val="FF0000"/>
                </a:solidFill>
                <a:cs typeface="Arial" panose="020B0604020202020204"/>
              </a:rPr>
              <a:t>Airy scan_40A_UAS-TMEM-HA_CB_0h_1_051222</a:t>
            </a:r>
            <a:br>
              <a:rPr lang="en-US" altLang="en-GB" b="1" dirty="0">
                <a:solidFill>
                  <a:srgbClr val="FF0000"/>
                </a:solidFill>
                <a:cs typeface="Arial" panose="020B0604020202020204"/>
              </a:rPr>
            </a:br>
            <a:endParaRPr lang="en-US" altLang="en-GB" b="1" dirty="0">
              <a:solidFill>
                <a:srgbClr val="FF0000"/>
              </a:solidFill>
              <a:cs typeface="Arial" panose="020B0604020202020204"/>
            </a:endParaRPr>
          </a:p>
        </p:txBody>
      </p:sp>
      <p:pic>
        <p:nvPicPr>
          <p:cNvPr id="3" name="Picture 2" descr="SEG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82370" y="952500"/>
            <a:ext cx="9566275" cy="55530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190500"/>
            <a:ext cx="10972800" cy="762000"/>
          </a:xfrm>
        </p:spPr>
        <p:txBody>
          <a:bodyPr lIns="91440" tIns="45720" rIns="91440" bIns="45720" anchor="ctr" anchorCtr="0"/>
          <a:lstStyle/>
          <a:p>
            <a:r>
              <a:rPr lang="en-US" altLang="en-GB" b="1" dirty="0">
                <a:solidFill>
                  <a:srgbClr val="FF0000"/>
                </a:solidFill>
                <a:cs typeface="Arial" panose="020B0604020202020204"/>
              </a:rPr>
              <a:t>Airy scan_40A_UAS-TMEM-HA_CB_0h_1_051222</a:t>
            </a:r>
            <a:br>
              <a:rPr lang="en-US" altLang="en-GB" b="1" dirty="0">
                <a:solidFill>
                  <a:srgbClr val="FF0000"/>
                </a:solidFill>
                <a:cs typeface="Arial" panose="020B0604020202020204"/>
              </a:rPr>
            </a:br>
            <a:endParaRPr lang="en-US" altLang="en-GB" b="1" dirty="0">
              <a:solidFill>
                <a:srgbClr val="FF0000"/>
              </a:solidFill>
              <a:cs typeface="Arial" panose="020B0604020202020204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0825" y="829310"/>
            <a:ext cx="4676775" cy="54889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9990" y="1909445"/>
            <a:ext cx="2571750" cy="30384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7465" y="1773555"/>
            <a:ext cx="2343150" cy="6096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1695" y="1836420"/>
            <a:ext cx="2333625" cy="6762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27465" y="2383155"/>
            <a:ext cx="1371600" cy="6477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70010" y="3013710"/>
            <a:ext cx="1485900" cy="41529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39250" y="3500120"/>
            <a:ext cx="2343150" cy="62865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81800" y="3109595"/>
            <a:ext cx="1371600" cy="63817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12305" y="4290695"/>
            <a:ext cx="2333625" cy="6572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190500"/>
            <a:ext cx="10972800" cy="762000"/>
          </a:xfrm>
        </p:spPr>
        <p:txBody>
          <a:bodyPr lIns="91440" tIns="45720" rIns="91440" bIns="45720" anchor="ctr" anchorCtr="0"/>
          <a:lstStyle/>
          <a:p>
            <a:r>
              <a:rPr lang="en-US" altLang="en-GB" b="1" dirty="0">
                <a:solidFill>
                  <a:srgbClr val="FF0000"/>
                </a:solidFill>
                <a:cs typeface="Arial" panose="020B0604020202020204"/>
              </a:rPr>
              <a:t>Airy scan_40A_UAS-TMEM-HA_CB_0h_1_051222</a:t>
            </a:r>
            <a:br>
              <a:rPr lang="en-US" altLang="en-GB" b="1" dirty="0">
                <a:solidFill>
                  <a:srgbClr val="FF0000"/>
                </a:solidFill>
                <a:cs typeface="Arial" panose="020B0604020202020204"/>
              </a:rPr>
            </a:br>
            <a:endParaRPr lang="en-US" altLang="en-GB" b="1" dirty="0">
              <a:solidFill>
                <a:srgbClr val="FF0000"/>
              </a:solidFill>
              <a:cs typeface="Arial" panose="020B0604020202020204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99490" y="1319530"/>
            <a:ext cx="2476500" cy="1981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0995" y="2563495"/>
            <a:ext cx="3343275" cy="19621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0490" y="1045845"/>
            <a:ext cx="1200150" cy="6953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9840" y="1523365"/>
            <a:ext cx="1390650" cy="6286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" y="3143885"/>
            <a:ext cx="2409825" cy="6858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45745" y="2237105"/>
            <a:ext cx="2362200" cy="66675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40910" y="2681605"/>
            <a:ext cx="2362200" cy="61912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55335" y="1934845"/>
            <a:ext cx="2371725" cy="62865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83910" y="3418840"/>
            <a:ext cx="2343150" cy="6096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52510" y="1319530"/>
            <a:ext cx="2333625" cy="600075"/>
          </a:xfrm>
          <a:prstGeom prst="rect">
            <a:avLst/>
          </a:prstGeom>
        </p:spPr>
      </p:pic>
      <p:cxnSp>
        <p:nvCxnSpPr>
          <p:cNvPr id="16" name="Straight Arrow Connector 15"/>
          <p:cNvCxnSpPr/>
          <p:nvPr/>
        </p:nvCxnSpPr>
        <p:spPr>
          <a:xfrm flipV="1">
            <a:off x="8740775" y="1967230"/>
            <a:ext cx="154305" cy="71374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pic>
        <p:nvPicPr>
          <p:cNvPr id="17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220200" y="2152015"/>
            <a:ext cx="2362200" cy="6096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452610" y="2818765"/>
            <a:ext cx="2333625" cy="60007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182100" y="4190365"/>
            <a:ext cx="2400300" cy="657225"/>
          </a:xfrm>
          <a:prstGeom prst="rect">
            <a:avLst/>
          </a:prstGeom>
        </p:spPr>
      </p:pic>
      <p:cxnSp>
        <p:nvCxnSpPr>
          <p:cNvPr id="20" name="Straight Arrow Connector 19"/>
          <p:cNvCxnSpPr/>
          <p:nvPr/>
        </p:nvCxnSpPr>
        <p:spPr>
          <a:xfrm flipH="1">
            <a:off x="7527290" y="3780155"/>
            <a:ext cx="1311910" cy="1640205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pic>
        <p:nvPicPr>
          <p:cNvPr id="21" name="Picture 2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874510" y="5420360"/>
            <a:ext cx="1352550" cy="6477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190500"/>
            <a:ext cx="10972800" cy="762000"/>
          </a:xfrm>
        </p:spPr>
        <p:txBody>
          <a:bodyPr lIns="91440" tIns="45720" rIns="91440" bIns="45720" anchor="ctr" anchorCtr="0"/>
          <a:lstStyle/>
          <a:p>
            <a:r>
              <a:rPr lang="en-US" altLang="en-GB" b="1" dirty="0">
                <a:solidFill>
                  <a:srgbClr val="FF0000"/>
                </a:solidFill>
                <a:cs typeface="Arial" panose="020B0604020202020204"/>
              </a:rPr>
              <a:t>Airy scan_40A_UAS-TMEM-HA_CB_0h_1_051222</a:t>
            </a:r>
            <a:br>
              <a:rPr lang="en-US" altLang="en-GB" b="1" dirty="0">
                <a:solidFill>
                  <a:srgbClr val="FF0000"/>
                </a:solidFill>
                <a:cs typeface="Arial" panose="020B0604020202020204"/>
              </a:rPr>
            </a:br>
            <a:endParaRPr lang="en-US" altLang="en-GB" b="1" dirty="0">
              <a:solidFill>
                <a:srgbClr val="FF0000"/>
              </a:solidFill>
              <a:cs typeface="Arial" panose="020B0604020202020204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9880" y="864235"/>
            <a:ext cx="7810500" cy="47053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6695" y="1047750"/>
            <a:ext cx="1771650" cy="9620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6695" y="2510790"/>
            <a:ext cx="1809750" cy="5238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5245" y="3628390"/>
            <a:ext cx="2152650" cy="10858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Airy scan_40A_UAS-TMEM-HA_CB_0h_2_051222</a:t>
            </a:r>
            <a:endParaRPr lang="en-US" altLang="en-GB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+mn-ea"/>
            </a:endParaRPr>
          </a:p>
        </p:txBody>
      </p:sp>
      <p:pic>
        <p:nvPicPr>
          <p:cNvPr id="4" name="ch2_raw_and_fused_all_viz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02920" y="773430"/>
            <a:ext cx="11399520" cy="56997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Airy scan_40A_UAS-TMEM-HA_CB_0h_2_051222</a:t>
            </a:r>
            <a:endParaRPr lang="en-US" altLang="en-GB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+mn-ea"/>
            </a:endParaRPr>
          </a:p>
        </p:txBody>
      </p:sp>
      <p:pic>
        <p:nvPicPr>
          <p:cNvPr id="4" name="Picture 3" descr="seg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28090" y="922655"/>
            <a:ext cx="9443085" cy="54819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MEDIACOVER_FLAG" val="1"/>
  <p:tag name="KSO_WM_UNIT_MEDIACOVER_BTN_STATE" val="1"/>
</p:tagLst>
</file>

<file path=ppt/tags/tag2.xml><?xml version="1.0" encoding="utf-8"?>
<p:tagLst xmlns:p="http://schemas.openxmlformats.org/presentationml/2006/main">
  <p:tag name="KSO_WM_MEDIACOVER_FLAG" val="1"/>
  <p:tag name="KSO_WM_UNIT_MEDIACOVER_BTN_STATE" val="1"/>
</p:tagLst>
</file>

<file path=ppt/tags/tag3.xml><?xml version="1.0" encoding="utf-8"?>
<p:tagLst xmlns:p="http://schemas.openxmlformats.org/presentationml/2006/main">
  <p:tag name="KSO_WM_MEDIACOVER_FLAG" val="1"/>
  <p:tag name="KSO_WM_UNIT_MEDIACOVER_BTN_STATE" val="1"/>
</p:tagLst>
</file>

<file path=ppt/tags/tag4.xml><?xml version="1.0" encoding="utf-8"?>
<p:tagLst xmlns:p="http://schemas.openxmlformats.org/presentationml/2006/main">
  <p:tag name="KSO_WM_MEDIACOVER_FLAG" val="1"/>
  <p:tag name="KSO_WM_UNIT_MEDIACOVER_BTN_STATE" val="1"/>
</p:tagLst>
</file>

<file path=ppt/tags/tag5.xml><?xml version="1.0" encoding="utf-8"?>
<p:tagLst xmlns:p="http://schemas.openxmlformats.org/presentationml/2006/main">
  <p:tag name="KSO_WM_MEDIACOVER_FLAG" val="1"/>
  <p:tag name="KSO_WM_UNIT_MEDIACOVER_BTN_STATE" val="1"/>
</p:tagLst>
</file>

<file path=ppt/tags/tag6.xml><?xml version="1.0" encoding="utf-8"?>
<p:tagLst xmlns:p="http://schemas.openxmlformats.org/presentationml/2006/main">
  <p:tag name="KSO_WM_MEDIACOVER_FLAG" val="1"/>
  <p:tag name="KSO_WM_UNIT_MEDIACOVER_BTN_STATE" val="1"/>
</p:tagLst>
</file>

<file path=ppt/tags/tag7.xml><?xml version="1.0" encoding="utf-8"?>
<p:tagLst xmlns:p="http://schemas.openxmlformats.org/presentationml/2006/main">
  <p:tag name="KSO_WM_MEDIACOVER_FLAG" val="1"/>
  <p:tag name="KSO_WM_UNIT_MEDIACOVER_BTN_STATE" val="1"/>
</p:tagLst>
</file>

<file path=ppt/tags/tag8.xml><?xml version="1.0" encoding="utf-8"?>
<p:tagLst xmlns:p="http://schemas.openxmlformats.org/presentationml/2006/main">
  <p:tag name="TABLE_ENDDRAG_ORIGIN_RECT" val="417*140"/>
  <p:tag name="TABLE_ENDDRAG_RECT" val="398*234*417*140"/>
</p:tagLst>
</file>

<file path=ppt/theme/theme1.xml><?xml version="1.0" encoding="utf-8"?>
<a:theme xmlns:a="http://schemas.openxmlformats.org/drawingml/2006/main" name="1_Green Color">
  <a:themeElements>
    <a:clrScheme name="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9900"/>
      </a:accent1>
      <a:accent2>
        <a:srgbClr val="99CC00"/>
      </a:accent2>
      <a:accent3>
        <a:srgbClr val="FFFFFF"/>
      </a:accent3>
      <a:accent4>
        <a:srgbClr val="000000"/>
      </a:accent4>
      <a:accent5>
        <a:srgbClr val="AACAAA"/>
      </a:accent5>
      <a:accent6>
        <a:srgbClr val="8AB900"/>
      </a:accent6>
      <a:hlink>
        <a:srgbClr val="002060"/>
      </a:hlink>
      <a:folHlink>
        <a:srgbClr val="996600"/>
      </a:folHlink>
    </a:clrScheme>
    <a:fontScheme name="Green Color">
      <a:majorFont>
        <a:latin typeface="Arial"/>
        <a:ea typeface="SimSun"/>
        <a:cs typeface=""/>
      </a:majorFont>
      <a:minorFont>
        <a:latin typeface="Arial"/>
        <a:ea typeface="SimSun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accent2"/>
            </a:gs>
          </a:gsLst>
          <a:lin ang="5400000" scaled="1"/>
        </a:gra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SimSun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accent2"/>
            </a:gs>
          </a:gsLst>
          <a:lin ang="5400000" scaled="1"/>
        </a:gra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SimSun" panose="02010600030101010101" pitchFamily="2" charset="-122"/>
          </a:defRPr>
        </a:defPPr>
      </a:lstStyle>
    </a:lnDef>
  </a:objectDefaults>
  <a:extraClrSchemeLst>
    <a:extraClrScheme>
      <a:clrScheme name="Green Color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reen Color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reen Color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reen Color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reen Color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reen Color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reen Color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reen Color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reen Color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reen Color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reen Color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reen Color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reen Color 13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9900"/>
        </a:accent1>
        <a:accent2>
          <a:srgbClr val="99CC00"/>
        </a:accent2>
        <a:accent3>
          <a:srgbClr val="FFFFFF"/>
        </a:accent3>
        <a:accent4>
          <a:srgbClr val="000000"/>
        </a:accent4>
        <a:accent5>
          <a:srgbClr val="AACAAA"/>
        </a:accent5>
        <a:accent6>
          <a:srgbClr val="8AB900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2198</Words>
  <Application>WPS Presentation</Application>
  <PresentationFormat>Panorámica</PresentationFormat>
  <Paragraphs>138</Paragraphs>
  <Slides>36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36</vt:i4>
      </vt:variant>
    </vt:vector>
  </HeadingPairs>
  <TitlesOfParts>
    <vt:vector size="45" baseType="lpstr">
      <vt:lpstr>Arial</vt:lpstr>
      <vt:lpstr>SimSun</vt:lpstr>
      <vt:lpstr>Wingdings</vt:lpstr>
      <vt:lpstr>Wingdings</vt:lpstr>
      <vt:lpstr>Arial</vt:lpstr>
      <vt:lpstr>Microsoft YaHei</vt:lpstr>
      <vt:lpstr>Arial Unicode MS</vt:lpstr>
      <vt:lpstr>Calibri</vt:lpstr>
      <vt:lpstr>1_Green Color</vt:lpstr>
      <vt:lpstr>PowerPoint 演示文稿</vt:lpstr>
      <vt:lpstr>FILES</vt:lpstr>
      <vt:lpstr>Airy scan_40A_UAS-TMEM-HA_CB_0h_1_051222</vt:lpstr>
      <vt:lpstr>Airy scan_40A_UAS-TMEM-HA_CB_0h_1_051222 </vt:lpstr>
      <vt:lpstr>Airy scan_40A_UAS-TMEM-HA_CB_0h_1_051222 </vt:lpstr>
      <vt:lpstr>Airy scan_40A_UAS-TMEM-HA_CB_0h_1_051222 </vt:lpstr>
      <vt:lpstr>Airy scan_40A_UAS-TMEM-HA_CB_0h_1_051222 </vt:lpstr>
      <vt:lpstr>Airy scan_40A_UAS-TMEM-HA_CB_0h_2_051222</vt:lpstr>
      <vt:lpstr>Airy scan_40A_UAS-TMEM-HA_CB_0h_2_051222</vt:lpstr>
      <vt:lpstr>Airy scan_40A_UAS-TMEM-HA_CB_0h_2_051222</vt:lpstr>
      <vt:lpstr>Airy scan_40A_UAS-TMEM-HA_CB_0h_2_051222</vt:lpstr>
      <vt:lpstr>Airy scan_40A_UAS-TMEM-HA_CB_4h_1_051222</vt:lpstr>
      <vt:lpstr>Airy scan_40A_UAS-TMEM-HA_CB_4h_1_051222</vt:lpstr>
      <vt:lpstr>Airy scan_40A_UAS-TMEM-HA_CB_4h_1_051222</vt:lpstr>
      <vt:lpstr>Airy scan_40A_UAS-TMEM-HA_CB_4h_1_051222</vt:lpstr>
      <vt:lpstr>Airy scan_40A_UAS-TMEM-HA_CB_4h_2_051222</vt:lpstr>
      <vt:lpstr>Airy scan_40A_UAS-TMEM-HA_CB_4h_2_051222</vt:lpstr>
      <vt:lpstr>Airy scan_40A_UAS-TMEM-HA_CB_4h_2_051222</vt:lpstr>
      <vt:lpstr>Airy scan_40A_UAS-TMEM-HA_CB_4h_2_051222</vt:lpstr>
      <vt:lpstr>TMEM-HA 6h CB airy_3_170722</vt:lpstr>
      <vt:lpstr>TMEM-HA 6h CB airy_3_170722</vt:lpstr>
      <vt:lpstr>TMEM-HA 6h CB airy_3_170722</vt:lpstr>
      <vt:lpstr>TMEM-HA 6h CB airy_3_170722</vt:lpstr>
      <vt:lpstr>TMEM-HA 6h CB airy_3_170722</vt:lpstr>
      <vt:lpstr>TMEM-HA 6h CB airy_3_170722</vt:lpstr>
      <vt:lpstr>40A_UAS-TMEM192-3xHA x 40A 71G10 MARCM_around 12h - for quantification_3 Airy-CBs_300425</vt:lpstr>
      <vt:lpstr> 40A_UAS-TMEM192-3xHA x 40A 71G10 MARCM_around 12h - for quantification_3 Airy-CBs_300425</vt:lpstr>
      <vt:lpstr> 40A_UAS-TMEM192-3xHA x 40A 71G10 MARCM_around 12h - for quantification_3 Airy-CBs_300425</vt:lpstr>
      <vt:lpstr> 40A_UAS-TMEM192-3xHA x 40A 71G10 MARCM_around 12h - for quantification_3 Airy-CBs_300425</vt:lpstr>
      <vt:lpstr>40A_UAS-TMEM1923x-HA x 71G10 40A MARCM_L3_2_Airy_010724</vt:lpstr>
      <vt:lpstr>40A_UAS-TMEM1923x-HA x 71G10 40A MARCM_L3_2_Airy_010724</vt:lpstr>
      <vt:lpstr>40A_UAS-TMEM1923x-HA x 71G10 40A MARCM_L3_2_Airy_010724</vt:lpstr>
      <vt:lpstr>40A_UAS-TMEM1923x-HA x 71G10 40A MARCM_L3_2_Airy_010724</vt:lpstr>
      <vt:lpstr>40A_UAS-TMEM1923x-HA x 71G10 40A MARCM_L3_2_Airy_010724</vt:lpstr>
      <vt:lpstr>40A_UAS-TMEM1923x-HA x 71G10 40A MARCM_L3_2_Airy_010724</vt:lpstr>
      <vt:lpstr>40A_UAS-TMEM1923x-HA x 71G10 40A MARCM_L3_2_Airy_010724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Nahuel-Hernan Ramos</dc:creator>
  <cp:lastModifiedBy>nahue</cp:lastModifiedBy>
  <cp:revision>726</cp:revision>
  <dcterms:created xsi:type="dcterms:W3CDTF">2024-11-18T13:41:00Z</dcterms:created>
  <dcterms:modified xsi:type="dcterms:W3CDTF">2025-11-23T14:47:45Z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9FADCAB361D9402CB58EC59872CC125C_13</vt:lpwstr>
  </property>
  <property fmtid="{D5CDD505-2E9C-101B-9397-08002B2CF9AE}" pid="3" name="KSOProductBuildVer">
    <vt:lpwstr>2057-12.2.0.23155</vt:lpwstr>
  </property>
</Properties>
</file>